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4BFC3-2EE9-46B8-90E3-9777C39D7ACF}" v="40" dt="2025-11-18T00:05:18.69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6" d="100"/>
          <a:sy n="86" d="100"/>
        </p:scale>
        <p:origin x="1812"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Zoet" userId="c4f7c2a7-6013-4ea5-b2eb-329ae9bff97a" providerId="ADAL" clId="{ABDDBB9A-42DB-402C-8AE0-82ED9ACDC1F5}"/>
    <pc:docChg chg="undo custSel modSld">
      <pc:chgData name="Benjamin Zoet" userId="c4f7c2a7-6013-4ea5-b2eb-329ae9bff97a" providerId="ADAL" clId="{ABDDBB9A-42DB-402C-8AE0-82ED9ACDC1F5}" dt="2025-11-18T00:05:24.170" v="2144" actId="27636"/>
      <pc:docMkLst>
        <pc:docMk/>
      </pc:docMkLst>
      <pc:sldChg chg="modSp mod">
        <pc:chgData name="Benjamin Zoet" userId="c4f7c2a7-6013-4ea5-b2eb-329ae9bff97a" providerId="ADAL" clId="{ABDDBB9A-42DB-402C-8AE0-82ED9ACDC1F5}" dt="2025-11-18T00:00:46.895" v="2095" actId="1035"/>
        <pc:sldMkLst>
          <pc:docMk/>
          <pc:sldMk cId="1553432724" sldId="262"/>
        </pc:sldMkLst>
        <pc:spChg chg="mod">
          <ac:chgData name="Benjamin Zoet" userId="c4f7c2a7-6013-4ea5-b2eb-329ae9bff97a" providerId="ADAL" clId="{ABDDBB9A-42DB-402C-8AE0-82ED9ACDC1F5}" dt="2025-11-18T00:00:46.895" v="2095" actId="1035"/>
          <ac:spMkLst>
            <pc:docMk/>
            <pc:sldMk cId="1553432724" sldId="262"/>
            <ac:spMk id="7" creationId="{0BFEC426-B615-E549-83E5-140FD588BC64}"/>
          </ac:spMkLst>
        </pc:spChg>
      </pc:sldChg>
      <pc:sldChg chg="modSp mod">
        <pc:chgData name="Benjamin Zoet" userId="c4f7c2a7-6013-4ea5-b2eb-329ae9bff97a" providerId="ADAL" clId="{ABDDBB9A-42DB-402C-8AE0-82ED9ACDC1F5}" dt="2025-11-08T01:44:13.061" v="4" actId="5793"/>
        <pc:sldMkLst>
          <pc:docMk/>
          <pc:sldMk cId="3288665831" sldId="263"/>
        </pc:sldMkLst>
        <pc:spChg chg="mod">
          <ac:chgData name="Benjamin Zoet" userId="c4f7c2a7-6013-4ea5-b2eb-329ae9bff97a" providerId="ADAL" clId="{ABDDBB9A-42DB-402C-8AE0-82ED9ACDC1F5}" dt="2025-11-08T01:44:13.061" v="4" actId="5793"/>
          <ac:spMkLst>
            <pc:docMk/>
            <pc:sldMk cId="3288665831" sldId="263"/>
            <ac:spMk id="5" creationId="{1B07C49E-AFFC-EC46-8930-E4D428F5F943}"/>
          </ac:spMkLst>
        </pc:spChg>
      </pc:sldChg>
      <pc:sldChg chg="addSp modSp mod">
        <pc:chgData name="Benjamin Zoet" userId="c4f7c2a7-6013-4ea5-b2eb-329ae9bff97a" providerId="ADAL" clId="{ABDDBB9A-42DB-402C-8AE0-82ED9ACDC1F5}" dt="2025-11-10T21:10:01.952" v="264" actId="403"/>
        <pc:sldMkLst>
          <pc:docMk/>
          <pc:sldMk cId="2987552906" sldId="264"/>
        </pc:sldMkLst>
        <pc:spChg chg="mod">
          <ac:chgData name="Benjamin Zoet" userId="c4f7c2a7-6013-4ea5-b2eb-329ae9bff97a" providerId="ADAL" clId="{ABDDBB9A-42DB-402C-8AE0-82ED9ACDC1F5}" dt="2025-11-10T21:09:29.123" v="243" actId="21"/>
          <ac:spMkLst>
            <pc:docMk/>
            <pc:sldMk cId="2987552906" sldId="264"/>
            <ac:spMk id="5" creationId="{1B07C49E-AFFC-EC46-8930-E4D428F5F943}"/>
          </ac:spMkLst>
        </pc:spChg>
        <pc:spChg chg="mod">
          <ac:chgData name="Benjamin Zoet" userId="c4f7c2a7-6013-4ea5-b2eb-329ae9bff97a" providerId="ADAL" clId="{ABDDBB9A-42DB-402C-8AE0-82ED9ACDC1F5}" dt="2025-11-10T21:10:01.952" v="264" actId="403"/>
          <ac:spMkLst>
            <pc:docMk/>
            <pc:sldMk cId="2987552906" sldId="264"/>
            <ac:spMk id="8" creationId="{2A665A13-3129-46DF-B847-F273F3E96BE6}"/>
          </ac:spMkLst>
        </pc:spChg>
        <pc:picChg chg="add mod">
          <ac:chgData name="Benjamin Zoet" userId="c4f7c2a7-6013-4ea5-b2eb-329ae9bff97a" providerId="ADAL" clId="{ABDDBB9A-42DB-402C-8AE0-82ED9ACDC1F5}" dt="2025-11-10T21:09:34.483" v="244" actId="1076"/>
          <ac:picMkLst>
            <pc:docMk/>
            <pc:sldMk cId="2987552906" sldId="264"/>
            <ac:picMk id="3" creationId="{C102F763-9DC0-9175-C9AB-222D44424A9D}"/>
          </ac:picMkLst>
        </pc:picChg>
        <pc:picChg chg="add mod">
          <ac:chgData name="Benjamin Zoet" userId="c4f7c2a7-6013-4ea5-b2eb-329ae9bff97a" providerId="ADAL" clId="{ABDDBB9A-42DB-402C-8AE0-82ED9ACDC1F5}" dt="2025-11-10T21:09:39.066" v="245" actId="1076"/>
          <ac:picMkLst>
            <pc:docMk/>
            <pc:sldMk cId="2987552906" sldId="264"/>
            <ac:picMk id="7" creationId="{DC2D5AEE-84AC-E8A2-7B59-A432AA9CFC6F}"/>
          </ac:picMkLst>
        </pc:picChg>
      </pc:sldChg>
      <pc:sldChg chg="addSp delSp modSp mod">
        <pc:chgData name="Benjamin Zoet" userId="c4f7c2a7-6013-4ea5-b2eb-329ae9bff97a" providerId="ADAL" clId="{ABDDBB9A-42DB-402C-8AE0-82ED9ACDC1F5}" dt="2025-11-14T15:18:27.660" v="281"/>
        <pc:sldMkLst>
          <pc:docMk/>
          <pc:sldMk cId="1578726356" sldId="265"/>
        </pc:sldMkLst>
        <pc:spChg chg="mod">
          <ac:chgData name="Benjamin Zoet" userId="c4f7c2a7-6013-4ea5-b2eb-329ae9bff97a" providerId="ADAL" clId="{ABDDBB9A-42DB-402C-8AE0-82ED9ACDC1F5}" dt="2025-11-14T15:18:24.785" v="279"/>
          <ac:spMkLst>
            <pc:docMk/>
            <pc:sldMk cId="1578726356" sldId="265"/>
            <ac:spMk id="5" creationId="{1B07C49E-AFFC-EC46-8930-E4D428F5F943}"/>
          </ac:spMkLst>
        </pc:spChg>
      </pc:sldChg>
      <pc:sldChg chg="modSp mod">
        <pc:chgData name="Benjamin Zoet" userId="c4f7c2a7-6013-4ea5-b2eb-329ae9bff97a" providerId="ADAL" clId="{ABDDBB9A-42DB-402C-8AE0-82ED9ACDC1F5}" dt="2025-11-14T15:38:19.784" v="299"/>
        <pc:sldMkLst>
          <pc:docMk/>
          <pc:sldMk cId="779971636" sldId="266"/>
        </pc:sldMkLst>
        <pc:spChg chg="mod">
          <ac:chgData name="Benjamin Zoet" userId="c4f7c2a7-6013-4ea5-b2eb-329ae9bff97a" providerId="ADAL" clId="{ABDDBB9A-42DB-402C-8AE0-82ED9ACDC1F5}" dt="2025-11-14T15:38:19.784" v="299"/>
          <ac:spMkLst>
            <pc:docMk/>
            <pc:sldMk cId="779971636" sldId="266"/>
            <ac:spMk id="5" creationId="{1B07C49E-AFFC-EC46-8930-E4D428F5F943}"/>
          </ac:spMkLst>
        </pc:spChg>
      </pc:sldChg>
      <pc:sldChg chg="addSp modSp mod">
        <pc:chgData name="Benjamin Zoet" userId="c4f7c2a7-6013-4ea5-b2eb-329ae9bff97a" providerId="ADAL" clId="{ABDDBB9A-42DB-402C-8AE0-82ED9ACDC1F5}" dt="2025-11-14T15:43:22.914" v="313" actId="27636"/>
        <pc:sldMkLst>
          <pc:docMk/>
          <pc:sldMk cId="3865605948" sldId="269"/>
        </pc:sldMkLst>
        <pc:spChg chg="mod">
          <ac:chgData name="Benjamin Zoet" userId="c4f7c2a7-6013-4ea5-b2eb-329ae9bff97a" providerId="ADAL" clId="{ABDDBB9A-42DB-402C-8AE0-82ED9ACDC1F5}" dt="2025-11-14T15:43:22.914" v="313" actId="27636"/>
          <ac:spMkLst>
            <pc:docMk/>
            <pc:sldMk cId="3865605948" sldId="269"/>
            <ac:spMk id="3" creationId="{373827F3-F386-AA4E-80ED-D86DEF8C158D}"/>
          </ac:spMkLst>
        </pc:spChg>
        <pc:picChg chg="add mod">
          <ac:chgData name="Benjamin Zoet" userId="c4f7c2a7-6013-4ea5-b2eb-329ae9bff97a" providerId="ADAL" clId="{ABDDBB9A-42DB-402C-8AE0-82ED9ACDC1F5}" dt="2025-11-14T15:41:29.047" v="305" actId="1076"/>
          <ac:picMkLst>
            <pc:docMk/>
            <pc:sldMk cId="3865605948" sldId="269"/>
            <ac:picMk id="6" creationId="{E5A67D4B-C13A-7557-4B87-4BBB357E437C}"/>
          </ac:picMkLst>
        </pc:picChg>
      </pc:sldChg>
      <pc:sldChg chg="addSp delSp modSp mod">
        <pc:chgData name="Benjamin Zoet" userId="c4f7c2a7-6013-4ea5-b2eb-329ae9bff97a" providerId="ADAL" clId="{ABDDBB9A-42DB-402C-8AE0-82ED9ACDC1F5}" dt="2025-11-14T20:06:35.084" v="656" actId="20577"/>
        <pc:sldMkLst>
          <pc:docMk/>
          <pc:sldMk cId="2727850971" sldId="270"/>
        </pc:sldMkLst>
        <pc:spChg chg="mod">
          <ac:chgData name="Benjamin Zoet" userId="c4f7c2a7-6013-4ea5-b2eb-329ae9bff97a" providerId="ADAL" clId="{ABDDBB9A-42DB-402C-8AE0-82ED9ACDC1F5}" dt="2025-11-14T20:06:35.084" v="656" actId="20577"/>
          <ac:spMkLst>
            <pc:docMk/>
            <pc:sldMk cId="2727850971" sldId="270"/>
            <ac:spMk id="5" creationId="{1B07C49E-AFFC-EC46-8930-E4D428F5F943}"/>
          </ac:spMkLst>
        </pc:spChg>
        <pc:picChg chg="add del mod">
          <ac:chgData name="Benjamin Zoet" userId="c4f7c2a7-6013-4ea5-b2eb-329ae9bff97a" providerId="ADAL" clId="{ABDDBB9A-42DB-402C-8AE0-82ED9ACDC1F5}" dt="2025-11-14T20:06:21.706" v="617" actId="478"/>
          <ac:picMkLst>
            <pc:docMk/>
            <pc:sldMk cId="2727850971" sldId="270"/>
            <ac:picMk id="6" creationId="{B40FA413-5735-AD20-5EBA-771A6AEBFAD8}"/>
          </ac:picMkLst>
        </pc:picChg>
      </pc:sldChg>
      <pc:sldChg chg="addSp modSp mod">
        <pc:chgData name="Benjamin Zoet" userId="c4f7c2a7-6013-4ea5-b2eb-329ae9bff97a" providerId="ADAL" clId="{ABDDBB9A-42DB-402C-8AE0-82ED9ACDC1F5}" dt="2025-11-18T00:05:24.170" v="2144" actId="27636"/>
        <pc:sldMkLst>
          <pc:docMk/>
          <pc:sldMk cId="1630123617" sldId="274"/>
        </pc:sldMkLst>
        <pc:spChg chg="add">
          <ac:chgData name="Benjamin Zoet" userId="c4f7c2a7-6013-4ea5-b2eb-329ae9bff97a" providerId="ADAL" clId="{ABDDBB9A-42DB-402C-8AE0-82ED9ACDC1F5}" dt="2025-11-18T00:03:58.131" v="2099"/>
          <ac:spMkLst>
            <pc:docMk/>
            <pc:sldMk cId="1630123617" sldId="274"/>
            <ac:spMk id="2" creationId="{783936A5-8EFE-5EBB-F268-5D007DDCAFF5}"/>
          </ac:spMkLst>
        </pc:spChg>
        <pc:spChg chg="add">
          <ac:chgData name="Benjamin Zoet" userId="c4f7c2a7-6013-4ea5-b2eb-329ae9bff97a" providerId="ADAL" clId="{ABDDBB9A-42DB-402C-8AE0-82ED9ACDC1F5}" dt="2025-11-18T00:04:37.824" v="2107"/>
          <ac:spMkLst>
            <pc:docMk/>
            <pc:sldMk cId="1630123617" sldId="274"/>
            <ac:spMk id="3" creationId="{201F2A5B-8EAF-1066-3D2D-7B851B8AB487}"/>
          </ac:spMkLst>
        </pc:spChg>
        <pc:spChg chg="mod">
          <ac:chgData name="Benjamin Zoet" userId="c4f7c2a7-6013-4ea5-b2eb-329ae9bff97a" providerId="ADAL" clId="{ABDDBB9A-42DB-402C-8AE0-82ED9ACDC1F5}" dt="2025-11-18T00:05:24.170" v="2144" actId="27636"/>
          <ac:spMkLst>
            <pc:docMk/>
            <pc:sldMk cId="1630123617" sldId="274"/>
            <ac:spMk id="5" creationId="{28684E62-A9F8-4E7A-AB01-78893062A1B4}"/>
          </ac:spMkLst>
        </pc:spChg>
      </pc:sldChg>
      <pc:sldChg chg="modSp mod">
        <pc:chgData name="Benjamin Zoet" userId="c4f7c2a7-6013-4ea5-b2eb-329ae9bff97a" providerId="ADAL" clId="{ABDDBB9A-42DB-402C-8AE0-82ED9ACDC1F5}" dt="2025-11-18T00:01:20.265" v="2098"/>
        <pc:sldMkLst>
          <pc:docMk/>
          <pc:sldMk cId="3410008520" sldId="275"/>
        </pc:sldMkLst>
        <pc:spChg chg="mod">
          <ac:chgData name="Benjamin Zoet" userId="c4f7c2a7-6013-4ea5-b2eb-329ae9bff97a" providerId="ADAL" clId="{ABDDBB9A-42DB-402C-8AE0-82ED9ACDC1F5}" dt="2025-11-18T00:01:20.265" v="2098"/>
          <ac:spMkLst>
            <pc:docMk/>
            <pc:sldMk cId="3410008520" sldId="275"/>
            <ac:spMk id="5" creationId="{28684E62-A9F8-4E7A-AB01-78893062A1B4}"/>
          </ac:spMkLst>
        </pc:spChg>
      </pc:sldChg>
      <pc:sldChg chg="addSp delSp modSp mod">
        <pc:chgData name="Benjamin Zoet" userId="c4f7c2a7-6013-4ea5-b2eb-329ae9bff97a" providerId="ADAL" clId="{ABDDBB9A-42DB-402C-8AE0-82ED9ACDC1F5}" dt="2025-11-17T23:37:42.073" v="1760" actId="14100"/>
        <pc:sldMkLst>
          <pc:docMk/>
          <pc:sldMk cId="2459446073" sldId="289"/>
        </pc:sldMkLst>
        <pc:spChg chg="mod">
          <ac:chgData name="Benjamin Zoet" userId="c4f7c2a7-6013-4ea5-b2eb-329ae9bff97a" providerId="ADAL" clId="{ABDDBB9A-42DB-402C-8AE0-82ED9ACDC1F5}" dt="2025-11-17T23:37:42.073" v="1760" actId="14100"/>
          <ac:spMkLst>
            <pc:docMk/>
            <pc:sldMk cId="2459446073" sldId="289"/>
            <ac:spMk id="5" creationId="{1B07C49E-AFFC-EC46-8930-E4D428F5F943}"/>
          </ac:spMkLst>
        </pc:spChg>
        <pc:picChg chg="add del mod">
          <ac:chgData name="Benjamin Zoet" userId="c4f7c2a7-6013-4ea5-b2eb-329ae9bff97a" providerId="ADAL" clId="{ABDDBB9A-42DB-402C-8AE0-82ED9ACDC1F5}" dt="2025-11-17T23:37:00.135" v="1665" actId="478"/>
          <ac:picMkLst>
            <pc:docMk/>
            <pc:sldMk cId="2459446073" sldId="289"/>
            <ac:picMk id="3" creationId="{03AAE12E-34F1-01AD-26D2-690E16EACED5}"/>
          </ac:picMkLst>
        </pc:picChg>
        <pc:picChg chg="add mod">
          <ac:chgData name="Benjamin Zoet" userId="c4f7c2a7-6013-4ea5-b2eb-329ae9bff97a" providerId="ADAL" clId="{ABDDBB9A-42DB-402C-8AE0-82ED9ACDC1F5}" dt="2025-11-17T23:37:15.627" v="1668" actId="1076"/>
          <ac:picMkLst>
            <pc:docMk/>
            <pc:sldMk cId="2459446073" sldId="289"/>
            <ac:picMk id="7" creationId="{84EA3EB2-B715-A0D9-481D-33E281DE32A1}"/>
          </ac:picMkLst>
        </pc:picChg>
      </pc:sldChg>
      <pc:sldChg chg="addSp modSp mod">
        <pc:chgData name="Benjamin Zoet" userId="c4f7c2a7-6013-4ea5-b2eb-329ae9bff97a" providerId="ADAL" clId="{ABDDBB9A-42DB-402C-8AE0-82ED9ACDC1F5}" dt="2025-11-14T21:25:24.016" v="1014" actId="20577"/>
        <pc:sldMkLst>
          <pc:docMk/>
          <pc:sldMk cId="981671777" sldId="296"/>
        </pc:sldMkLst>
        <pc:spChg chg="mod">
          <ac:chgData name="Benjamin Zoet" userId="c4f7c2a7-6013-4ea5-b2eb-329ae9bff97a" providerId="ADAL" clId="{ABDDBB9A-42DB-402C-8AE0-82ED9ACDC1F5}" dt="2025-11-14T21:23:38.533" v="882" actId="20577"/>
          <ac:spMkLst>
            <pc:docMk/>
            <pc:sldMk cId="981671777" sldId="296"/>
            <ac:spMk id="2" creationId="{54176327-8CC4-4356-8BBB-DC4965CE9857}"/>
          </ac:spMkLst>
        </pc:spChg>
        <pc:spChg chg="mod">
          <ac:chgData name="Benjamin Zoet" userId="c4f7c2a7-6013-4ea5-b2eb-329ae9bff97a" providerId="ADAL" clId="{ABDDBB9A-42DB-402C-8AE0-82ED9ACDC1F5}" dt="2025-11-14T21:25:24.016" v="1014" actId="20577"/>
          <ac:spMkLst>
            <pc:docMk/>
            <pc:sldMk cId="981671777" sldId="296"/>
            <ac:spMk id="5" creationId="{85D9F803-CDBC-C74C-AF1B-2B5937D1C241}"/>
          </ac:spMkLst>
        </pc:spChg>
        <pc:picChg chg="add mod">
          <ac:chgData name="Benjamin Zoet" userId="c4f7c2a7-6013-4ea5-b2eb-329ae9bff97a" providerId="ADAL" clId="{ABDDBB9A-42DB-402C-8AE0-82ED9ACDC1F5}" dt="2025-11-14T21:24:26.407" v="894" actId="1076"/>
          <ac:picMkLst>
            <pc:docMk/>
            <pc:sldMk cId="981671777" sldId="296"/>
            <ac:picMk id="6" creationId="{D7438A20-F3D5-AF82-88D1-8234ABD688D7}"/>
          </ac:picMkLst>
        </pc:picChg>
      </pc:sldChg>
      <pc:sldChg chg="addSp modSp mod">
        <pc:chgData name="Benjamin Zoet" userId="c4f7c2a7-6013-4ea5-b2eb-329ae9bff97a" providerId="ADAL" clId="{ABDDBB9A-42DB-402C-8AE0-82ED9ACDC1F5}" dt="2025-11-14T15:47:46.908" v="390" actId="27636"/>
        <pc:sldMkLst>
          <pc:docMk/>
          <pc:sldMk cId="3869789237" sldId="304"/>
        </pc:sldMkLst>
        <pc:spChg chg="mod">
          <ac:chgData name="Benjamin Zoet" userId="c4f7c2a7-6013-4ea5-b2eb-329ae9bff97a" providerId="ADAL" clId="{ABDDBB9A-42DB-402C-8AE0-82ED9ACDC1F5}" dt="2025-11-14T15:47:46.908" v="390" actId="27636"/>
          <ac:spMkLst>
            <pc:docMk/>
            <pc:sldMk cId="3869789237" sldId="304"/>
            <ac:spMk id="3" creationId="{373827F3-F386-AA4E-80ED-D86DEF8C158D}"/>
          </ac:spMkLst>
        </pc:spChg>
        <pc:picChg chg="add mod">
          <ac:chgData name="Benjamin Zoet" userId="c4f7c2a7-6013-4ea5-b2eb-329ae9bff97a" providerId="ADAL" clId="{ABDDBB9A-42DB-402C-8AE0-82ED9ACDC1F5}" dt="2025-11-14T15:44:02.363" v="322" actId="1076"/>
          <ac:picMkLst>
            <pc:docMk/>
            <pc:sldMk cId="3869789237" sldId="304"/>
            <ac:picMk id="6" creationId="{975564E2-1105-945B-16BF-1505B5EBB121}"/>
          </ac:picMkLst>
        </pc:picChg>
      </pc:sldChg>
      <pc:sldChg chg="addSp modSp mod">
        <pc:chgData name="Benjamin Zoet" userId="c4f7c2a7-6013-4ea5-b2eb-329ae9bff97a" providerId="ADAL" clId="{ABDDBB9A-42DB-402C-8AE0-82ED9ACDC1F5}" dt="2025-11-14T16:50:30.935" v="398" actId="27636"/>
        <pc:sldMkLst>
          <pc:docMk/>
          <pc:sldMk cId="80090182" sldId="305"/>
        </pc:sldMkLst>
        <pc:spChg chg="mod">
          <ac:chgData name="Benjamin Zoet" userId="c4f7c2a7-6013-4ea5-b2eb-329ae9bff97a" providerId="ADAL" clId="{ABDDBB9A-42DB-402C-8AE0-82ED9ACDC1F5}" dt="2025-11-14T16:50:30.935" v="398" actId="27636"/>
          <ac:spMkLst>
            <pc:docMk/>
            <pc:sldMk cId="80090182" sldId="305"/>
            <ac:spMk id="3" creationId="{373827F3-F386-AA4E-80ED-D86DEF8C158D}"/>
          </ac:spMkLst>
        </pc:spChg>
        <pc:picChg chg="add mod">
          <ac:chgData name="Benjamin Zoet" userId="c4f7c2a7-6013-4ea5-b2eb-329ae9bff97a" providerId="ADAL" clId="{ABDDBB9A-42DB-402C-8AE0-82ED9ACDC1F5}" dt="2025-11-14T15:48:35.822" v="393" actId="1076"/>
          <ac:picMkLst>
            <pc:docMk/>
            <pc:sldMk cId="80090182" sldId="305"/>
            <ac:picMk id="6" creationId="{D3FFD268-3FBE-59AD-DAC9-45B30732C9F0}"/>
          </ac:picMkLst>
        </pc:picChg>
      </pc:sldChg>
      <pc:sldChg chg="addSp modSp mod">
        <pc:chgData name="Benjamin Zoet" userId="c4f7c2a7-6013-4ea5-b2eb-329ae9bff97a" providerId="ADAL" clId="{ABDDBB9A-42DB-402C-8AE0-82ED9ACDC1F5}" dt="2025-11-14T16:53:06.999" v="419" actId="5793"/>
        <pc:sldMkLst>
          <pc:docMk/>
          <pc:sldMk cId="3145340593" sldId="306"/>
        </pc:sldMkLst>
        <pc:spChg chg="mod">
          <ac:chgData name="Benjamin Zoet" userId="c4f7c2a7-6013-4ea5-b2eb-329ae9bff97a" providerId="ADAL" clId="{ABDDBB9A-42DB-402C-8AE0-82ED9ACDC1F5}" dt="2025-11-14T16:53:06.999" v="419" actId="5793"/>
          <ac:spMkLst>
            <pc:docMk/>
            <pc:sldMk cId="3145340593" sldId="306"/>
            <ac:spMk id="3" creationId="{373827F3-F386-AA4E-80ED-D86DEF8C158D}"/>
          </ac:spMkLst>
        </pc:spChg>
        <pc:picChg chg="add mod">
          <ac:chgData name="Benjamin Zoet" userId="c4f7c2a7-6013-4ea5-b2eb-329ae9bff97a" providerId="ADAL" clId="{ABDDBB9A-42DB-402C-8AE0-82ED9ACDC1F5}" dt="2025-11-14T16:52:22.241" v="414" actId="1076"/>
          <ac:picMkLst>
            <pc:docMk/>
            <pc:sldMk cId="3145340593" sldId="306"/>
            <ac:picMk id="6" creationId="{8400CED4-0A4C-5E10-C73E-2F2A3FCF806C}"/>
          </ac:picMkLst>
        </pc:picChg>
      </pc:sldChg>
      <pc:sldChg chg="addSp modSp mod">
        <pc:chgData name="Benjamin Zoet" userId="c4f7c2a7-6013-4ea5-b2eb-329ae9bff97a" providerId="ADAL" clId="{ABDDBB9A-42DB-402C-8AE0-82ED9ACDC1F5}" dt="2025-11-14T16:51:44.105" v="409" actId="5793"/>
        <pc:sldMkLst>
          <pc:docMk/>
          <pc:sldMk cId="1106727586" sldId="307"/>
        </pc:sldMkLst>
        <pc:spChg chg="mod">
          <ac:chgData name="Benjamin Zoet" userId="c4f7c2a7-6013-4ea5-b2eb-329ae9bff97a" providerId="ADAL" clId="{ABDDBB9A-42DB-402C-8AE0-82ED9ACDC1F5}" dt="2025-11-14T16:51:44.105" v="409" actId="5793"/>
          <ac:spMkLst>
            <pc:docMk/>
            <pc:sldMk cId="1106727586" sldId="307"/>
            <ac:spMk id="3" creationId="{373827F3-F386-AA4E-80ED-D86DEF8C158D}"/>
          </ac:spMkLst>
        </pc:spChg>
        <pc:picChg chg="add mod">
          <ac:chgData name="Benjamin Zoet" userId="c4f7c2a7-6013-4ea5-b2eb-329ae9bff97a" providerId="ADAL" clId="{ABDDBB9A-42DB-402C-8AE0-82ED9ACDC1F5}" dt="2025-11-14T16:51:03.664" v="405" actId="1076"/>
          <ac:picMkLst>
            <pc:docMk/>
            <pc:sldMk cId="1106727586" sldId="307"/>
            <ac:picMk id="6" creationId="{3C9786C8-586B-2F23-1D66-4C3DEF9BFBFB}"/>
          </ac:picMkLst>
        </pc:picChg>
      </pc:sldChg>
      <pc:sldChg chg="addSp modSp mod">
        <pc:chgData name="Benjamin Zoet" userId="c4f7c2a7-6013-4ea5-b2eb-329ae9bff97a" providerId="ADAL" clId="{ABDDBB9A-42DB-402C-8AE0-82ED9ACDC1F5}" dt="2025-11-14T16:54:25.467" v="426" actId="27636"/>
        <pc:sldMkLst>
          <pc:docMk/>
          <pc:sldMk cId="706594483" sldId="308"/>
        </pc:sldMkLst>
        <pc:spChg chg="mod">
          <ac:chgData name="Benjamin Zoet" userId="c4f7c2a7-6013-4ea5-b2eb-329ae9bff97a" providerId="ADAL" clId="{ABDDBB9A-42DB-402C-8AE0-82ED9ACDC1F5}" dt="2025-11-14T16:54:25.467" v="426" actId="27636"/>
          <ac:spMkLst>
            <pc:docMk/>
            <pc:sldMk cId="706594483" sldId="308"/>
            <ac:spMk id="3" creationId="{373827F3-F386-AA4E-80ED-D86DEF8C158D}"/>
          </ac:spMkLst>
        </pc:spChg>
        <pc:picChg chg="add mod">
          <ac:chgData name="Benjamin Zoet" userId="c4f7c2a7-6013-4ea5-b2eb-329ae9bff97a" providerId="ADAL" clId="{ABDDBB9A-42DB-402C-8AE0-82ED9ACDC1F5}" dt="2025-11-14T16:53:33.260" v="422" actId="1076"/>
          <ac:picMkLst>
            <pc:docMk/>
            <pc:sldMk cId="706594483" sldId="308"/>
            <ac:picMk id="6" creationId="{FCCF64A9-E810-08FC-308E-02893FF1E349}"/>
          </ac:picMkLst>
        </pc:picChg>
      </pc:sldChg>
      <pc:sldChg chg="addSp modSp mod">
        <pc:chgData name="Benjamin Zoet" userId="c4f7c2a7-6013-4ea5-b2eb-329ae9bff97a" providerId="ADAL" clId="{ABDDBB9A-42DB-402C-8AE0-82ED9ACDC1F5}" dt="2025-11-14T19:59:27.058" v="557" actId="1076"/>
        <pc:sldMkLst>
          <pc:docMk/>
          <pc:sldMk cId="1794738657" sldId="309"/>
        </pc:sldMkLst>
        <pc:spChg chg="mod">
          <ac:chgData name="Benjamin Zoet" userId="c4f7c2a7-6013-4ea5-b2eb-329ae9bff97a" providerId="ADAL" clId="{ABDDBB9A-42DB-402C-8AE0-82ED9ACDC1F5}" dt="2025-11-14T19:59:22.917" v="555" actId="6549"/>
          <ac:spMkLst>
            <pc:docMk/>
            <pc:sldMk cId="1794738657" sldId="309"/>
            <ac:spMk id="5" creationId="{1B07C49E-AFFC-EC46-8930-E4D428F5F943}"/>
          </ac:spMkLst>
        </pc:spChg>
        <pc:picChg chg="add mod">
          <ac:chgData name="Benjamin Zoet" userId="c4f7c2a7-6013-4ea5-b2eb-329ae9bff97a" providerId="ADAL" clId="{ABDDBB9A-42DB-402C-8AE0-82ED9ACDC1F5}" dt="2025-11-14T19:59:27.058" v="557" actId="1076"/>
          <ac:picMkLst>
            <pc:docMk/>
            <pc:sldMk cId="1794738657" sldId="309"/>
            <ac:picMk id="6" creationId="{0ED2EC99-E469-0889-B04D-50D51F286214}"/>
          </ac:picMkLst>
        </pc:picChg>
      </pc:sldChg>
      <pc:sldChg chg="addSp modSp mod">
        <pc:chgData name="Benjamin Zoet" userId="c4f7c2a7-6013-4ea5-b2eb-329ae9bff97a" providerId="ADAL" clId="{ABDDBB9A-42DB-402C-8AE0-82ED9ACDC1F5}" dt="2025-11-14T20:00:18.576" v="582" actId="1076"/>
        <pc:sldMkLst>
          <pc:docMk/>
          <pc:sldMk cId="4010014743" sldId="310"/>
        </pc:sldMkLst>
        <pc:spChg chg="mod">
          <ac:chgData name="Benjamin Zoet" userId="c4f7c2a7-6013-4ea5-b2eb-329ae9bff97a" providerId="ADAL" clId="{ABDDBB9A-42DB-402C-8AE0-82ED9ACDC1F5}" dt="2025-11-14T20:00:08.493" v="578" actId="20577"/>
          <ac:spMkLst>
            <pc:docMk/>
            <pc:sldMk cId="4010014743" sldId="310"/>
            <ac:spMk id="5" creationId="{1B07C49E-AFFC-EC46-8930-E4D428F5F943}"/>
          </ac:spMkLst>
        </pc:spChg>
        <pc:picChg chg="add mod">
          <ac:chgData name="Benjamin Zoet" userId="c4f7c2a7-6013-4ea5-b2eb-329ae9bff97a" providerId="ADAL" clId="{ABDDBB9A-42DB-402C-8AE0-82ED9ACDC1F5}" dt="2025-11-14T20:00:18.576" v="582" actId="1076"/>
          <ac:picMkLst>
            <pc:docMk/>
            <pc:sldMk cId="4010014743" sldId="310"/>
            <ac:picMk id="6" creationId="{4E99B293-68AE-909A-4404-C81A1909C300}"/>
          </ac:picMkLst>
        </pc:picChg>
      </pc:sldChg>
      <pc:sldChg chg="addSp modSp mod">
        <pc:chgData name="Benjamin Zoet" userId="c4f7c2a7-6013-4ea5-b2eb-329ae9bff97a" providerId="ADAL" clId="{ABDDBB9A-42DB-402C-8AE0-82ED9ACDC1F5}" dt="2025-11-14T20:14:15.696" v="729" actId="20577"/>
        <pc:sldMkLst>
          <pc:docMk/>
          <pc:sldMk cId="2735560525" sldId="311"/>
        </pc:sldMkLst>
        <pc:spChg chg="mod">
          <ac:chgData name="Benjamin Zoet" userId="c4f7c2a7-6013-4ea5-b2eb-329ae9bff97a" providerId="ADAL" clId="{ABDDBB9A-42DB-402C-8AE0-82ED9ACDC1F5}" dt="2025-11-14T20:14:15.696" v="729" actId="20577"/>
          <ac:spMkLst>
            <pc:docMk/>
            <pc:sldMk cId="2735560525" sldId="311"/>
            <ac:spMk id="5" creationId="{1B07C49E-AFFC-EC46-8930-E4D428F5F943}"/>
          </ac:spMkLst>
        </pc:spChg>
        <pc:picChg chg="add mod">
          <ac:chgData name="Benjamin Zoet" userId="c4f7c2a7-6013-4ea5-b2eb-329ae9bff97a" providerId="ADAL" clId="{ABDDBB9A-42DB-402C-8AE0-82ED9ACDC1F5}" dt="2025-11-14T20:14:04.705" v="723" actId="1076"/>
          <ac:picMkLst>
            <pc:docMk/>
            <pc:sldMk cId="2735560525" sldId="311"/>
            <ac:picMk id="6" creationId="{1D359E2B-32E6-7C22-1115-0BC0439B7784}"/>
          </ac:picMkLst>
        </pc:picChg>
      </pc:sldChg>
      <pc:sldChg chg="addSp modSp mod">
        <pc:chgData name="Benjamin Zoet" userId="c4f7c2a7-6013-4ea5-b2eb-329ae9bff97a" providerId="ADAL" clId="{ABDDBB9A-42DB-402C-8AE0-82ED9ACDC1F5}" dt="2025-11-14T20:15:00.564" v="741" actId="1076"/>
        <pc:sldMkLst>
          <pc:docMk/>
          <pc:sldMk cId="1434679925" sldId="312"/>
        </pc:sldMkLst>
        <pc:spChg chg="mod">
          <ac:chgData name="Benjamin Zoet" userId="c4f7c2a7-6013-4ea5-b2eb-329ae9bff97a" providerId="ADAL" clId="{ABDDBB9A-42DB-402C-8AE0-82ED9ACDC1F5}" dt="2025-11-14T20:14:56.413" v="738" actId="20577"/>
          <ac:spMkLst>
            <pc:docMk/>
            <pc:sldMk cId="1434679925" sldId="312"/>
            <ac:spMk id="5" creationId="{1B07C49E-AFFC-EC46-8930-E4D428F5F943}"/>
          </ac:spMkLst>
        </pc:spChg>
        <pc:picChg chg="add mod">
          <ac:chgData name="Benjamin Zoet" userId="c4f7c2a7-6013-4ea5-b2eb-329ae9bff97a" providerId="ADAL" clId="{ABDDBB9A-42DB-402C-8AE0-82ED9ACDC1F5}" dt="2025-11-14T20:15:00.564" v="741" actId="1076"/>
          <ac:picMkLst>
            <pc:docMk/>
            <pc:sldMk cId="1434679925" sldId="312"/>
            <ac:picMk id="6" creationId="{AE3E2C62-1965-9515-FF14-6994CA62387A}"/>
          </ac:picMkLst>
        </pc:picChg>
      </pc:sldChg>
      <pc:sldChg chg="addSp modSp mod">
        <pc:chgData name="Benjamin Zoet" userId="c4f7c2a7-6013-4ea5-b2eb-329ae9bff97a" providerId="ADAL" clId="{ABDDBB9A-42DB-402C-8AE0-82ED9ACDC1F5}" dt="2025-11-14T20:32:50.568" v="774" actId="20577"/>
        <pc:sldMkLst>
          <pc:docMk/>
          <pc:sldMk cId="1756972646" sldId="313"/>
        </pc:sldMkLst>
        <pc:spChg chg="mod">
          <ac:chgData name="Benjamin Zoet" userId="c4f7c2a7-6013-4ea5-b2eb-329ae9bff97a" providerId="ADAL" clId="{ABDDBB9A-42DB-402C-8AE0-82ED9ACDC1F5}" dt="2025-11-14T20:32:50.568" v="774" actId="20577"/>
          <ac:spMkLst>
            <pc:docMk/>
            <pc:sldMk cId="1756972646" sldId="313"/>
            <ac:spMk id="5" creationId="{1B07C49E-AFFC-EC46-8930-E4D428F5F943}"/>
          </ac:spMkLst>
        </pc:spChg>
        <pc:picChg chg="add mod">
          <ac:chgData name="Benjamin Zoet" userId="c4f7c2a7-6013-4ea5-b2eb-329ae9bff97a" providerId="ADAL" clId="{ABDDBB9A-42DB-402C-8AE0-82ED9ACDC1F5}" dt="2025-11-14T20:32:44.487" v="771" actId="1076"/>
          <ac:picMkLst>
            <pc:docMk/>
            <pc:sldMk cId="1756972646" sldId="313"/>
            <ac:picMk id="6" creationId="{AA545986-2981-8FFD-CD7B-8C5E1E81EBB0}"/>
          </ac:picMkLst>
        </pc:picChg>
      </pc:sldChg>
      <pc:sldChg chg="addSp modSp mod">
        <pc:chgData name="Benjamin Zoet" userId="c4f7c2a7-6013-4ea5-b2eb-329ae9bff97a" providerId="ADAL" clId="{ABDDBB9A-42DB-402C-8AE0-82ED9ACDC1F5}" dt="2025-11-14T20:32:10.146" v="759" actId="14100"/>
        <pc:sldMkLst>
          <pc:docMk/>
          <pc:sldMk cId="639399535" sldId="314"/>
        </pc:sldMkLst>
        <pc:spChg chg="mod">
          <ac:chgData name="Benjamin Zoet" userId="c4f7c2a7-6013-4ea5-b2eb-329ae9bff97a" providerId="ADAL" clId="{ABDDBB9A-42DB-402C-8AE0-82ED9ACDC1F5}" dt="2025-11-14T20:32:06.927" v="757" actId="20577"/>
          <ac:spMkLst>
            <pc:docMk/>
            <pc:sldMk cId="639399535" sldId="314"/>
            <ac:spMk id="5" creationId="{1B07C49E-AFFC-EC46-8930-E4D428F5F943}"/>
          </ac:spMkLst>
        </pc:spChg>
        <pc:picChg chg="add mod">
          <ac:chgData name="Benjamin Zoet" userId="c4f7c2a7-6013-4ea5-b2eb-329ae9bff97a" providerId="ADAL" clId="{ABDDBB9A-42DB-402C-8AE0-82ED9ACDC1F5}" dt="2025-11-14T20:32:10.146" v="759" actId="14100"/>
          <ac:picMkLst>
            <pc:docMk/>
            <pc:sldMk cId="639399535" sldId="314"/>
            <ac:picMk id="3" creationId="{CE39F645-D38A-2808-CED5-7BEFCF1FBC5E}"/>
          </ac:picMkLst>
        </pc:picChg>
      </pc:sldChg>
      <pc:sldChg chg="addSp modSp mod">
        <pc:chgData name="Benjamin Zoet" userId="c4f7c2a7-6013-4ea5-b2eb-329ae9bff97a" providerId="ADAL" clId="{ABDDBB9A-42DB-402C-8AE0-82ED9ACDC1F5}" dt="2025-11-14T20:35:35.749" v="799" actId="1076"/>
        <pc:sldMkLst>
          <pc:docMk/>
          <pc:sldMk cId="3566646398" sldId="315"/>
        </pc:sldMkLst>
        <pc:spChg chg="mod">
          <ac:chgData name="Benjamin Zoet" userId="c4f7c2a7-6013-4ea5-b2eb-329ae9bff97a" providerId="ADAL" clId="{ABDDBB9A-42DB-402C-8AE0-82ED9ACDC1F5}" dt="2025-11-14T20:35:24.713" v="795" actId="20577"/>
          <ac:spMkLst>
            <pc:docMk/>
            <pc:sldMk cId="3566646398" sldId="315"/>
            <ac:spMk id="5" creationId="{1B07C49E-AFFC-EC46-8930-E4D428F5F943}"/>
          </ac:spMkLst>
        </pc:spChg>
        <pc:picChg chg="add mod">
          <ac:chgData name="Benjamin Zoet" userId="c4f7c2a7-6013-4ea5-b2eb-329ae9bff97a" providerId="ADAL" clId="{ABDDBB9A-42DB-402C-8AE0-82ED9ACDC1F5}" dt="2025-11-14T20:35:35.749" v="799" actId="1076"/>
          <ac:picMkLst>
            <pc:docMk/>
            <pc:sldMk cId="3566646398" sldId="315"/>
            <ac:picMk id="6" creationId="{E667C776-4642-8EEA-D170-9256D0AE2698}"/>
          </ac:picMkLst>
        </pc:picChg>
      </pc:sldChg>
      <pc:sldChg chg="addSp modSp mod">
        <pc:chgData name="Benjamin Zoet" userId="c4f7c2a7-6013-4ea5-b2eb-329ae9bff97a" providerId="ADAL" clId="{ABDDBB9A-42DB-402C-8AE0-82ED9ACDC1F5}" dt="2025-11-14T20:36:16.340" v="817" actId="1076"/>
        <pc:sldMkLst>
          <pc:docMk/>
          <pc:sldMk cId="1398439132" sldId="316"/>
        </pc:sldMkLst>
        <pc:spChg chg="mod">
          <ac:chgData name="Benjamin Zoet" userId="c4f7c2a7-6013-4ea5-b2eb-329ae9bff97a" providerId="ADAL" clId="{ABDDBB9A-42DB-402C-8AE0-82ED9ACDC1F5}" dt="2025-11-14T20:36:01.188" v="813" actId="5793"/>
          <ac:spMkLst>
            <pc:docMk/>
            <pc:sldMk cId="1398439132" sldId="316"/>
            <ac:spMk id="5" creationId="{1B07C49E-AFFC-EC46-8930-E4D428F5F943}"/>
          </ac:spMkLst>
        </pc:spChg>
        <pc:picChg chg="add mod">
          <ac:chgData name="Benjamin Zoet" userId="c4f7c2a7-6013-4ea5-b2eb-329ae9bff97a" providerId="ADAL" clId="{ABDDBB9A-42DB-402C-8AE0-82ED9ACDC1F5}" dt="2025-11-14T20:36:16.340" v="817" actId="1076"/>
          <ac:picMkLst>
            <pc:docMk/>
            <pc:sldMk cId="1398439132" sldId="316"/>
            <ac:picMk id="6" creationId="{37503BD9-CEFD-1582-3CAD-9571B3CCAC98}"/>
          </ac:picMkLst>
        </pc:picChg>
      </pc:sldChg>
      <pc:sldChg chg="addSp modSp mod">
        <pc:chgData name="Benjamin Zoet" userId="c4f7c2a7-6013-4ea5-b2eb-329ae9bff97a" providerId="ADAL" clId="{ABDDBB9A-42DB-402C-8AE0-82ED9ACDC1F5}" dt="2025-11-14T20:36:59.577" v="824" actId="14100"/>
        <pc:sldMkLst>
          <pc:docMk/>
          <pc:sldMk cId="3975168428" sldId="317"/>
        </pc:sldMkLst>
        <pc:spChg chg="mod">
          <ac:chgData name="Benjamin Zoet" userId="c4f7c2a7-6013-4ea5-b2eb-329ae9bff97a" providerId="ADAL" clId="{ABDDBB9A-42DB-402C-8AE0-82ED9ACDC1F5}" dt="2025-11-14T20:36:55.848" v="821" actId="5793"/>
          <ac:spMkLst>
            <pc:docMk/>
            <pc:sldMk cId="3975168428" sldId="317"/>
            <ac:spMk id="5" creationId="{1B07C49E-AFFC-EC46-8930-E4D428F5F943}"/>
          </ac:spMkLst>
        </pc:spChg>
        <pc:picChg chg="add mod">
          <ac:chgData name="Benjamin Zoet" userId="c4f7c2a7-6013-4ea5-b2eb-329ae9bff97a" providerId="ADAL" clId="{ABDDBB9A-42DB-402C-8AE0-82ED9ACDC1F5}" dt="2025-11-14T20:36:59.577" v="824" actId="14100"/>
          <ac:picMkLst>
            <pc:docMk/>
            <pc:sldMk cId="3975168428" sldId="317"/>
            <ac:picMk id="6" creationId="{A79DE870-85F9-2951-155A-08F469FFF8FB}"/>
          </ac:picMkLst>
        </pc:picChg>
      </pc:sldChg>
      <pc:sldChg chg="addSp modSp mod">
        <pc:chgData name="Benjamin Zoet" userId="c4f7c2a7-6013-4ea5-b2eb-329ae9bff97a" providerId="ADAL" clId="{ABDDBB9A-42DB-402C-8AE0-82ED9ACDC1F5}" dt="2025-11-14T21:41:20.980" v="1178" actId="20577"/>
        <pc:sldMkLst>
          <pc:docMk/>
          <pc:sldMk cId="239597884" sldId="318"/>
        </pc:sldMkLst>
        <pc:spChg chg="mod">
          <ac:chgData name="Benjamin Zoet" userId="c4f7c2a7-6013-4ea5-b2eb-329ae9bff97a" providerId="ADAL" clId="{ABDDBB9A-42DB-402C-8AE0-82ED9ACDC1F5}" dt="2025-11-14T21:41:20.980" v="1178" actId="20577"/>
          <ac:spMkLst>
            <pc:docMk/>
            <pc:sldMk cId="239597884" sldId="318"/>
            <ac:spMk id="5" creationId="{85D9F803-CDBC-C74C-AF1B-2B5937D1C241}"/>
          </ac:spMkLst>
        </pc:spChg>
        <pc:spChg chg="mod">
          <ac:chgData name="Benjamin Zoet" userId="c4f7c2a7-6013-4ea5-b2eb-329ae9bff97a" providerId="ADAL" clId="{ABDDBB9A-42DB-402C-8AE0-82ED9ACDC1F5}" dt="2025-11-14T21:40:27.204" v="1070" actId="20577"/>
          <ac:spMkLst>
            <pc:docMk/>
            <pc:sldMk cId="239597884" sldId="318"/>
            <ac:spMk id="8" creationId="{2E0ECA32-E146-40DA-85CD-9677244BC3EC}"/>
          </ac:spMkLst>
        </pc:spChg>
        <pc:picChg chg="add mod">
          <ac:chgData name="Benjamin Zoet" userId="c4f7c2a7-6013-4ea5-b2eb-329ae9bff97a" providerId="ADAL" clId="{ABDDBB9A-42DB-402C-8AE0-82ED9ACDC1F5}" dt="2025-11-14T21:40:06.998" v="1024" actId="1076"/>
          <ac:picMkLst>
            <pc:docMk/>
            <pc:sldMk cId="239597884" sldId="318"/>
            <ac:picMk id="4" creationId="{4576BBCD-3238-17CA-790C-76B1A09FA908}"/>
          </ac:picMkLst>
        </pc:picChg>
      </pc:sldChg>
      <pc:sldChg chg="addSp modSp mod">
        <pc:chgData name="Benjamin Zoet" userId="c4f7c2a7-6013-4ea5-b2eb-329ae9bff97a" providerId="ADAL" clId="{ABDDBB9A-42DB-402C-8AE0-82ED9ACDC1F5}" dt="2025-11-14T21:47:54.527" v="1352" actId="1076"/>
        <pc:sldMkLst>
          <pc:docMk/>
          <pc:sldMk cId="232499080" sldId="319"/>
        </pc:sldMkLst>
        <pc:spChg chg="mod">
          <ac:chgData name="Benjamin Zoet" userId="c4f7c2a7-6013-4ea5-b2eb-329ae9bff97a" providerId="ADAL" clId="{ABDDBB9A-42DB-402C-8AE0-82ED9ACDC1F5}" dt="2025-11-14T21:47:54.527" v="1352" actId="1076"/>
          <ac:spMkLst>
            <pc:docMk/>
            <pc:sldMk cId="232499080" sldId="319"/>
            <ac:spMk id="5" creationId="{85D9F803-CDBC-C74C-AF1B-2B5937D1C241}"/>
          </ac:spMkLst>
        </pc:spChg>
        <pc:spChg chg="mod">
          <ac:chgData name="Benjamin Zoet" userId="c4f7c2a7-6013-4ea5-b2eb-329ae9bff97a" providerId="ADAL" clId="{ABDDBB9A-42DB-402C-8AE0-82ED9ACDC1F5}" dt="2025-11-14T21:43:59.893" v="1259" actId="20577"/>
          <ac:spMkLst>
            <pc:docMk/>
            <pc:sldMk cId="232499080" sldId="319"/>
            <ac:spMk id="8" creationId="{34C97452-C78A-4701-B8AB-ABFE63D5BEDE}"/>
          </ac:spMkLst>
        </pc:spChg>
        <pc:picChg chg="add mod">
          <ac:chgData name="Benjamin Zoet" userId="c4f7c2a7-6013-4ea5-b2eb-329ae9bff97a" providerId="ADAL" clId="{ABDDBB9A-42DB-402C-8AE0-82ED9ACDC1F5}" dt="2025-11-14T21:43:29.041" v="1185" actId="14100"/>
          <ac:picMkLst>
            <pc:docMk/>
            <pc:sldMk cId="232499080" sldId="319"/>
            <ac:picMk id="4" creationId="{3D85917C-042E-EFAD-B4B0-A019B6FC8340}"/>
          </ac:picMkLst>
        </pc:picChg>
      </pc:sldChg>
      <pc:sldChg chg="addSp modSp mod">
        <pc:chgData name="Benjamin Zoet" userId="c4f7c2a7-6013-4ea5-b2eb-329ae9bff97a" providerId="ADAL" clId="{ABDDBB9A-42DB-402C-8AE0-82ED9ACDC1F5}" dt="2025-11-17T23:46:53.649" v="1786" actId="27636"/>
        <pc:sldMkLst>
          <pc:docMk/>
          <pc:sldMk cId="3645034231" sldId="320"/>
        </pc:sldMkLst>
        <pc:spChg chg="mod">
          <ac:chgData name="Benjamin Zoet" userId="c4f7c2a7-6013-4ea5-b2eb-329ae9bff97a" providerId="ADAL" clId="{ABDDBB9A-42DB-402C-8AE0-82ED9ACDC1F5}" dt="2025-11-17T23:46:53.649" v="1786" actId="27636"/>
          <ac:spMkLst>
            <pc:docMk/>
            <pc:sldMk cId="3645034231" sldId="320"/>
            <ac:spMk id="5" creationId="{1B07C49E-AFFC-EC46-8930-E4D428F5F943}"/>
          </ac:spMkLst>
        </pc:spChg>
        <pc:spChg chg="mod">
          <ac:chgData name="Benjamin Zoet" userId="c4f7c2a7-6013-4ea5-b2eb-329ae9bff97a" providerId="ADAL" clId="{ABDDBB9A-42DB-402C-8AE0-82ED9ACDC1F5}" dt="2025-11-17T23:46:42.641" v="1784" actId="20577"/>
          <ac:spMkLst>
            <pc:docMk/>
            <pc:sldMk cId="3645034231" sldId="320"/>
            <ac:spMk id="9" creationId="{533106AC-60D7-46AE-8E64-7B84ABDBD099}"/>
          </ac:spMkLst>
        </pc:spChg>
        <pc:picChg chg="add mod">
          <ac:chgData name="Benjamin Zoet" userId="c4f7c2a7-6013-4ea5-b2eb-329ae9bff97a" providerId="ADAL" clId="{ABDDBB9A-42DB-402C-8AE0-82ED9ACDC1F5}" dt="2025-11-17T23:46:36.965" v="1767" actId="1076"/>
          <ac:picMkLst>
            <pc:docMk/>
            <pc:sldMk cId="3645034231" sldId="320"/>
            <ac:picMk id="3" creationId="{E422515A-41D9-6D41-875A-B2B3A99CA49E}"/>
          </ac:picMkLst>
        </pc:picChg>
      </pc:sldChg>
      <pc:sldChg chg="addSp modSp mod">
        <pc:chgData name="Benjamin Zoet" userId="c4f7c2a7-6013-4ea5-b2eb-329ae9bff97a" providerId="ADAL" clId="{ABDDBB9A-42DB-402C-8AE0-82ED9ACDC1F5}" dt="2025-11-17T15:59:21.432" v="1429" actId="27636"/>
        <pc:sldMkLst>
          <pc:docMk/>
          <pc:sldMk cId="700132931" sldId="322"/>
        </pc:sldMkLst>
        <pc:spChg chg="mod">
          <ac:chgData name="Benjamin Zoet" userId="c4f7c2a7-6013-4ea5-b2eb-329ae9bff97a" providerId="ADAL" clId="{ABDDBB9A-42DB-402C-8AE0-82ED9ACDC1F5}" dt="2025-11-17T15:59:21.432" v="1429" actId="27636"/>
          <ac:spMkLst>
            <pc:docMk/>
            <pc:sldMk cId="700132931" sldId="322"/>
            <ac:spMk id="5" creationId="{85D9F803-CDBC-C74C-AF1B-2B5937D1C241}"/>
          </ac:spMkLst>
        </pc:spChg>
        <pc:spChg chg="mod">
          <ac:chgData name="Benjamin Zoet" userId="c4f7c2a7-6013-4ea5-b2eb-329ae9bff97a" providerId="ADAL" clId="{ABDDBB9A-42DB-402C-8AE0-82ED9ACDC1F5}" dt="2025-11-17T15:55:59.199" v="1397" actId="20577"/>
          <ac:spMkLst>
            <pc:docMk/>
            <pc:sldMk cId="700132931" sldId="322"/>
            <ac:spMk id="8" creationId="{9456A072-47A6-4424-9ABE-F398119040DD}"/>
          </ac:spMkLst>
        </pc:spChg>
        <pc:picChg chg="add mod">
          <ac:chgData name="Benjamin Zoet" userId="c4f7c2a7-6013-4ea5-b2eb-329ae9bff97a" providerId="ADAL" clId="{ABDDBB9A-42DB-402C-8AE0-82ED9ACDC1F5}" dt="2025-11-17T15:56:48.770" v="1414" actId="1076"/>
          <ac:picMkLst>
            <pc:docMk/>
            <pc:sldMk cId="700132931" sldId="322"/>
            <ac:picMk id="4" creationId="{8E218E34-4C26-DC57-C958-F7EBA9DAB347}"/>
          </ac:picMkLst>
        </pc:picChg>
      </pc:sldChg>
      <pc:sldChg chg="addSp modSp mod">
        <pc:chgData name="Benjamin Zoet" userId="c4f7c2a7-6013-4ea5-b2eb-329ae9bff97a" providerId="ADAL" clId="{ABDDBB9A-42DB-402C-8AE0-82ED9ACDC1F5}" dt="2025-11-17T16:01:37.237" v="1478" actId="20577"/>
        <pc:sldMkLst>
          <pc:docMk/>
          <pc:sldMk cId="1866160706" sldId="323"/>
        </pc:sldMkLst>
        <pc:spChg chg="mod">
          <ac:chgData name="Benjamin Zoet" userId="c4f7c2a7-6013-4ea5-b2eb-329ae9bff97a" providerId="ADAL" clId="{ABDDBB9A-42DB-402C-8AE0-82ED9ACDC1F5}" dt="2025-11-17T16:01:13.804" v="1446" actId="14100"/>
          <ac:spMkLst>
            <pc:docMk/>
            <pc:sldMk cId="1866160706" sldId="323"/>
            <ac:spMk id="5" creationId="{85D9F803-CDBC-C74C-AF1B-2B5937D1C241}"/>
          </ac:spMkLst>
        </pc:spChg>
        <pc:spChg chg="mod">
          <ac:chgData name="Benjamin Zoet" userId="c4f7c2a7-6013-4ea5-b2eb-329ae9bff97a" providerId="ADAL" clId="{ABDDBB9A-42DB-402C-8AE0-82ED9ACDC1F5}" dt="2025-11-17T16:01:37.237" v="1478" actId="20577"/>
          <ac:spMkLst>
            <pc:docMk/>
            <pc:sldMk cId="1866160706" sldId="323"/>
            <ac:spMk id="8" creationId="{4EF94599-779E-457E-B57B-6063EBF7A840}"/>
          </ac:spMkLst>
        </pc:spChg>
        <pc:picChg chg="add mod">
          <ac:chgData name="Benjamin Zoet" userId="c4f7c2a7-6013-4ea5-b2eb-329ae9bff97a" providerId="ADAL" clId="{ABDDBB9A-42DB-402C-8AE0-82ED9ACDC1F5}" dt="2025-11-17T16:00:27.415" v="1439" actId="1076"/>
          <ac:picMkLst>
            <pc:docMk/>
            <pc:sldMk cId="1866160706" sldId="323"/>
            <ac:picMk id="4" creationId="{02219DFD-1D2F-4F34-DB71-10DF08274CB2}"/>
          </ac:picMkLst>
        </pc:picChg>
      </pc:sldChg>
      <pc:sldChg chg="addSp modSp mod">
        <pc:chgData name="Benjamin Zoet" userId="c4f7c2a7-6013-4ea5-b2eb-329ae9bff97a" providerId="ADAL" clId="{ABDDBB9A-42DB-402C-8AE0-82ED9ACDC1F5}" dt="2025-11-17T16:05:51.640" v="1574" actId="20577"/>
        <pc:sldMkLst>
          <pc:docMk/>
          <pc:sldMk cId="252359608" sldId="324"/>
        </pc:sldMkLst>
        <pc:spChg chg="mod">
          <ac:chgData name="Benjamin Zoet" userId="c4f7c2a7-6013-4ea5-b2eb-329ae9bff97a" providerId="ADAL" clId="{ABDDBB9A-42DB-402C-8AE0-82ED9ACDC1F5}" dt="2025-11-17T16:05:51.640" v="1574" actId="20577"/>
          <ac:spMkLst>
            <pc:docMk/>
            <pc:sldMk cId="252359608" sldId="324"/>
            <ac:spMk id="5" creationId="{85D9F803-CDBC-C74C-AF1B-2B5937D1C241}"/>
          </ac:spMkLst>
        </pc:spChg>
        <pc:spChg chg="mod">
          <ac:chgData name="Benjamin Zoet" userId="c4f7c2a7-6013-4ea5-b2eb-329ae9bff97a" providerId="ADAL" clId="{ABDDBB9A-42DB-402C-8AE0-82ED9ACDC1F5}" dt="2025-11-17T16:04:41.734" v="1569" actId="20577"/>
          <ac:spMkLst>
            <pc:docMk/>
            <pc:sldMk cId="252359608" sldId="324"/>
            <ac:spMk id="12" creationId="{4D271BF5-BAA1-4CEB-A575-76A097FABBBA}"/>
          </ac:spMkLst>
        </pc:spChg>
        <pc:picChg chg="add mod">
          <ac:chgData name="Benjamin Zoet" userId="c4f7c2a7-6013-4ea5-b2eb-329ae9bff97a" providerId="ADAL" clId="{ABDDBB9A-42DB-402C-8AE0-82ED9ACDC1F5}" dt="2025-11-17T16:02:49.028" v="1486" actId="14100"/>
          <ac:picMkLst>
            <pc:docMk/>
            <pc:sldMk cId="252359608" sldId="324"/>
            <ac:picMk id="4" creationId="{861AED99-ECAB-5A84-5EEF-6AFE290AC08C}"/>
          </ac:picMkLst>
        </pc:picChg>
        <pc:picChg chg="add mod">
          <ac:chgData name="Benjamin Zoet" userId="c4f7c2a7-6013-4ea5-b2eb-329ae9bff97a" providerId="ADAL" clId="{ABDDBB9A-42DB-402C-8AE0-82ED9ACDC1F5}" dt="2025-11-17T16:03:51.127" v="1493" actId="1076"/>
          <ac:picMkLst>
            <pc:docMk/>
            <pc:sldMk cId="252359608" sldId="324"/>
            <ac:picMk id="7" creationId="{5FEAE993-4664-046E-BB72-1A4365AE5D12}"/>
          </ac:picMkLst>
        </pc:picChg>
      </pc:sldChg>
      <pc:sldChg chg="modSp mod">
        <pc:chgData name="Benjamin Zoet" userId="c4f7c2a7-6013-4ea5-b2eb-329ae9bff97a" providerId="ADAL" clId="{ABDDBB9A-42DB-402C-8AE0-82ED9ACDC1F5}" dt="2025-11-17T16:09:58.591" v="1584" actId="20577"/>
        <pc:sldMkLst>
          <pc:docMk/>
          <pc:sldMk cId="1277611629" sldId="327"/>
        </pc:sldMkLst>
        <pc:spChg chg="mod">
          <ac:chgData name="Benjamin Zoet" userId="c4f7c2a7-6013-4ea5-b2eb-329ae9bff97a" providerId="ADAL" clId="{ABDDBB9A-42DB-402C-8AE0-82ED9ACDC1F5}" dt="2025-11-17T16:09:58.591" v="1584" actId="20577"/>
          <ac:spMkLst>
            <pc:docMk/>
            <pc:sldMk cId="1277611629" sldId="327"/>
            <ac:spMk id="6" creationId="{2C36AF9D-A911-994B-90EA-013D4CDA5604}"/>
          </ac:spMkLst>
        </pc:spChg>
      </pc:sldChg>
      <pc:sldChg chg="modSp mod">
        <pc:chgData name="Benjamin Zoet" userId="c4f7c2a7-6013-4ea5-b2eb-329ae9bff97a" providerId="ADAL" clId="{ABDDBB9A-42DB-402C-8AE0-82ED9ACDC1F5}" dt="2025-11-17T23:55:43.421" v="1812" actId="403"/>
        <pc:sldMkLst>
          <pc:docMk/>
          <pc:sldMk cId="1980221439" sldId="331"/>
        </pc:sldMkLst>
        <pc:spChg chg="mod">
          <ac:chgData name="Benjamin Zoet" userId="c4f7c2a7-6013-4ea5-b2eb-329ae9bff97a" providerId="ADAL" clId="{ABDDBB9A-42DB-402C-8AE0-82ED9ACDC1F5}" dt="2025-11-17T23:55:43.421" v="1812" actId="403"/>
          <ac:spMkLst>
            <pc:docMk/>
            <pc:sldMk cId="1980221439" sldId="331"/>
            <ac:spMk id="10" creationId="{79EF1473-3ADD-43F1-A495-57AAB7FD902F}"/>
          </ac:spMkLst>
        </pc:spChg>
      </pc:sldChg>
      <pc:sldChg chg="modSp mod">
        <pc:chgData name="Benjamin Zoet" userId="c4f7c2a7-6013-4ea5-b2eb-329ae9bff97a" providerId="ADAL" clId="{ABDDBB9A-42DB-402C-8AE0-82ED9ACDC1F5}" dt="2025-11-17T23:55:53.018" v="1814" actId="404"/>
        <pc:sldMkLst>
          <pc:docMk/>
          <pc:sldMk cId="2560061391" sldId="332"/>
        </pc:sldMkLst>
        <pc:spChg chg="mod">
          <ac:chgData name="Benjamin Zoet" userId="c4f7c2a7-6013-4ea5-b2eb-329ae9bff97a" providerId="ADAL" clId="{ABDDBB9A-42DB-402C-8AE0-82ED9ACDC1F5}" dt="2025-11-17T23:55:53.018" v="1814" actId="404"/>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Ben Zoet</a:t>
            </a:r>
          </a:p>
          <a:p>
            <a:r>
              <a:rPr lang="en-US" dirty="0">
                <a:solidFill>
                  <a:schemeClr val="bg2"/>
                </a:solidFill>
                <a:latin typeface="Abadi" panose="020B0604020104020204" pitchFamily="34" charset="0"/>
                <a:ea typeface="SF Pro" pitchFamily="2" charset="0"/>
                <a:cs typeface="SF Pro" pitchFamily="2" charset="0"/>
              </a:rPr>
              <a:t>11/17/2025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Used Pandas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on the SpaceX dataset that was collected to calculate number of launches from each site. Next, we calculated the success and volume of each launch based on orbit for the sites. </a:t>
            </a:r>
          </a:p>
          <a:p>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1200" dirty="0">
                <a:solidFill>
                  <a:srgbClr val="0B49CB"/>
                </a:solidFill>
                <a:latin typeface="Abadi"/>
              </a:rPr>
              <a:t>Data Wrangling</a:t>
            </a:r>
          </a:p>
          <a:p>
            <a:r>
              <a:rPr lang="en-US" dirty="0">
                <a:solidFill>
                  <a:schemeClr val="accent3">
                    <a:lumMod val="25000"/>
                  </a:schemeClr>
                </a:solidFill>
                <a:latin typeface="Abadi" panose="020B0604020104020204" pitchFamily="34" charset="0"/>
              </a:rPr>
              <a:t>https://github.com/benz-health/Space-X-Space-Race-IBM-Capstone/blob/main/labs-jupyter-spacex-Data%20wrangling.ipynb</a:t>
            </a:r>
            <a:endParaRPr lang="en-US" dirty="0"/>
          </a:p>
          <a:p>
            <a:endParaRPr lang="en-US" dirty="0">
              <a:solidFill>
                <a:srgbClr val="0B49CB"/>
              </a:solidFill>
              <a:latin typeface="Abadi"/>
            </a:endParaRPr>
          </a:p>
        </p:txBody>
      </p:sp>
      <p:pic>
        <p:nvPicPr>
          <p:cNvPr id="3" name="Picture 2">
            <a:extLst>
              <a:ext uri="{FF2B5EF4-FFF2-40B4-BE49-F238E27FC236}">
                <a16:creationId xmlns:a16="http://schemas.microsoft.com/office/drawing/2014/main" id="{C102F763-9DC0-9175-C9AB-222D44424A9D}"/>
              </a:ext>
            </a:extLst>
          </p:cNvPr>
          <p:cNvPicPr>
            <a:picLocks noChangeAspect="1"/>
          </p:cNvPicPr>
          <p:nvPr/>
        </p:nvPicPr>
        <p:blipFill>
          <a:blip r:embed="rId3"/>
          <a:stretch>
            <a:fillRect/>
          </a:stretch>
        </p:blipFill>
        <p:spPr>
          <a:xfrm>
            <a:off x="1141477" y="2835785"/>
            <a:ext cx="5096586" cy="3591426"/>
          </a:xfrm>
          <a:prstGeom prst="rect">
            <a:avLst/>
          </a:prstGeom>
        </p:spPr>
      </p:pic>
      <p:pic>
        <p:nvPicPr>
          <p:cNvPr id="7" name="Picture 6">
            <a:extLst>
              <a:ext uri="{FF2B5EF4-FFF2-40B4-BE49-F238E27FC236}">
                <a16:creationId xmlns:a16="http://schemas.microsoft.com/office/drawing/2014/main" id="{DC2D5AEE-84AC-E8A2-7B59-A432AA9CFC6F}"/>
              </a:ext>
            </a:extLst>
          </p:cNvPr>
          <p:cNvPicPr>
            <a:picLocks noChangeAspect="1"/>
          </p:cNvPicPr>
          <p:nvPr/>
        </p:nvPicPr>
        <p:blipFill>
          <a:blip r:embed="rId4"/>
          <a:stretch>
            <a:fillRect/>
          </a:stretch>
        </p:blipFill>
        <p:spPr>
          <a:xfrm>
            <a:off x="6609528" y="2807206"/>
            <a:ext cx="5106113" cy="362000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400" b="1" dirty="0"/>
              <a:t>Flight Number vs. Launch Site (Scatter Plot): </a:t>
            </a:r>
            <a:r>
              <a:rPr lang="en-US" sz="1400" dirty="0"/>
              <a:t>Shows how mission experience varies by site and whether more flights lead to higher success.</a:t>
            </a:r>
          </a:p>
          <a:p>
            <a:r>
              <a:rPr lang="en-US" sz="1400" b="1" dirty="0"/>
              <a:t>Payload Mass vs. Launch Site (Scatter Plot): </a:t>
            </a:r>
            <a:r>
              <a:rPr lang="en-US" sz="1400" dirty="0"/>
              <a:t>Compares payload size across sites to see which handle heavier missions and how mass relates to outcomes.</a:t>
            </a:r>
          </a:p>
          <a:p>
            <a:r>
              <a:rPr lang="en-US" sz="1400" b="1" dirty="0"/>
              <a:t>Success Rate by Orbit Type (Bar Chart): </a:t>
            </a:r>
            <a:r>
              <a:rPr lang="en-US" sz="1400" dirty="0"/>
              <a:t>Highlights which orbit categories achieve the highest landing success rates.</a:t>
            </a:r>
          </a:p>
          <a:p>
            <a:r>
              <a:rPr lang="en-US" sz="1400" b="1" dirty="0"/>
              <a:t>Flight Number vs. Orbit Type (Scatter Plot): </a:t>
            </a:r>
            <a:r>
              <a:rPr lang="en-US" sz="1400" dirty="0"/>
              <a:t>Shows how mission experience aligns with different orbit types and whether success improves over time.</a:t>
            </a:r>
          </a:p>
          <a:p>
            <a:r>
              <a:rPr lang="en-US" sz="1400" b="1" dirty="0"/>
              <a:t>Payload Mass vs. Orbit Type (Scatter Plot): </a:t>
            </a:r>
            <a:r>
              <a:rPr lang="en-US" sz="1400" dirty="0"/>
              <a:t>Compares payload mass across orbits to reveal which support heavier missions and how that affects success.</a:t>
            </a:r>
          </a:p>
          <a:p>
            <a:r>
              <a:rPr lang="en-US" sz="1400" b="1" dirty="0"/>
              <a:t>Yearly Success Trend (Line Chart): </a:t>
            </a:r>
            <a:r>
              <a:rPr lang="en-US" sz="1400" dirty="0"/>
              <a:t>Displays annual average success rates to show improvement in landing reliability over time.</a:t>
            </a:r>
          </a:p>
          <a:p>
            <a:endParaRPr lang="en-US" sz="1400" dirty="0"/>
          </a:p>
          <a:p>
            <a:r>
              <a:rPr lang="en-US" sz="1400" dirty="0"/>
              <a:t>https://github.com/benz-health/Space-X-Space-Race-IBM-Capstone/blob/main/edadataviz.ipynb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1:</a:t>
            </a:r>
            <a:r>
              <a:rPr lang="en-US" altLang="en-US" sz="1600" dirty="0">
                <a:latin typeface="Arial" panose="020B0604020202020204" pitchFamily="34" charset="0"/>
              </a:rPr>
              <a:t> Select distinct launch sites from the dataset.</a:t>
            </a:r>
          </a:p>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2:</a:t>
            </a:r>
            <a:r>
              <a:rPr lang="en-US" altLang="en-US" sz="1600" dirty="0">
                <a:latin typeface="Arial" panose="020B0604020202020204" pitchFamily="34" charset="0"/>
              </a:rPr>
              <a:t> Retrieve the first five records where the launch site name begins with "CCA".</a:t>
            </a:r>
          </a:p>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3:</a:t>
            </a:r>
            <a:r>
              <a:rPr lang="en-US" altLang="en-US" sz="1600" dirty="0">
                <a:latin typeface="Arial" panose="020B0604020202020204" pitchFamily="34" charset="0"/>
              </a:rPr>
              <a:t> Calculate the total payload mass carried by NASA (CRS) missions.</a:t>
            </a:r>
          </a:p>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4:</a:t>
            </a:r>
            <a:r>
              <a:rPr lang="en-US" altLang="en-US" sz="1600" dirty="0">
                <a:latin typeface="Arial" panose="020B0604020202020204" pitchFamily="34" charset="0"/>
              </a:rPr>
              <a:t> Compute the average payload mass for booster version F9 v1.1.</a:t>
            </a:r>
          </a:p>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5:</a:t>
            </a:r>
            <a:r>
              <a:rPr lang="en-US" altLang="en-US" sz="1600" dirty="0">
                <a:latin typeface="Arial" panose="020B0604020202020204" pitchFamily="34" charset="0"/>
              </a:rPr>
              <a:t> Find the earliest date when a successful ground-pad landing occurred.</a:t>
            </a:r>
          </a:p>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6:</a:t>
            </a:r>
            <a:r>
              <a:rPr lang="en-US" altLang="en-US" sz="1600" dirty="0">
                <a:latin typeface="Arial" panose="020B0604020202020204" pitchFamily="34" charset="0"/>
              </a:rPr>
              <a:t> List boosters that successfully landed on a drone ship and carried payloads between 4000 and 6000 kg.</a:t>
            </a:r>
          </a:p>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7:</a:t>
            </a:r>
            <a:r>
              <a:rPr lang="en-US" altLang="en-US" sz="1600" dirty="0">
                <a:latin typeface="Arial" panose="020B0604020202020204" pitchFamily="34" charset="0"/>
              </a:rPr>
              <a:t> Count the total number of successful and failed mission outcomes.</a:t>
            </a:r>
          </a:p>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8:</a:t>
            </a:r>
            <a:r>
              <a:rPr lang="en-US" altLang="en-US" sz="1600" dirty="0">
                <a:latin typeface="Arial" panose="020B0604020202020204" pitchFamily="34" charset="0"/>
              </a:rPr>
              <a:t> Identify the booster versions that carried the maximum payload mass using a subquery.</a:t>
            </a:r>
          </a:p>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9:</a:t>
            </a:r>
            <a:r>
              <a:rPr lang="en-US" altLang="en-US" sz="1600" dirty="0">
                <a:latin typeface="Arial" panose="020B0604020202020204" pitchFamily="34" charset="0"/>
              </a:rPr>
              <a:t> Display 2015 records showing month, failed drone-ship landings, booster version, and launch site.</a:t>
            </a:r>
          </a:p>
          <a:p>
            <a:pPr marL="0" lvl="0" indent="0" eaLnBrk="0" fontAlgn="base" hangingPunct="0">
              <a:lnSpc>
                <a:spcPct val="100000"/>
              </a:lnSpc>
              <a:spcBef>
                <a:spcPct val="0"/>
              </a:spcBef>
              <a:spcAft>
                <a:spcPct val="0"/>
              </a:spcAft>
              <a:buFontTx/>
              <a:buChar char="•"/>
            </a:pPr>
            <a:r>
              <a:rPr lang="en-US" altLang="en-US" sz="1600" b="1" dirty="0">
                <a:latin typeface="Arial" panose="020B0604020202020204" pitchFamily="34" charset="0"/>
              </a:rPr>
              <a:t>Task 10:</a:t>
            </a:r>
            <a:r>
              <a:rPr lang="en-US" altLang="en-US" sz="1600" dirty="0">
                <a:latin typeface="Arial" panose="020B0604020202020204" pitchFamily="34" charset="0"/>
              </a:rPr>
              <a:t> Rank landing outcomes between 2010-06-04 and 2017-03-20 in descending order by frequency.</a:t>
            </a:r>
            <a:endParaRPr lang="en-US" sz="1600" b="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https://github.com/benz-health/Space-X-Space-Race-IBM-Capstone/blob/main/jupyter-labs-eda-sql-coursera_sqllite.ipynb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057916"/>
            <a:ext cx="10096676" cy="1811072"/>
          </a:xfrm>
          <a:prstGeom prst="rect">
            <a:avLst/>
          </a:prstGeom>
        </p:spPr>
        <p:txBody>
          <a:bodyPr>
            <a:normAutofit fontScale="85000" lnSpcReduction="10000"/>
          </a:bodyPr>
          <a:lstStyle/>
          <a:p>
            <a:pPr marL="0" indent="0">
              <a:lnSpc>
                <a:spcPct val="100000"/>
              </a:lnSpc>
              <a:spcBef>
                <a:spcPts val="1400"/>
              </a:spcBef>
              <a:buNone/>
            </a:pPr>
            <a:r>
              <a:rPr lang="en-US" sz="2400" dirty="0"/>
              <a:t>Flight numbers steadily increase across all launch sites, but </a:t>
            </a:r>
            <a:r>
              <a:rPr lang="en-US" sz="2400" b="1" dirty="0"/>
              <a:t>most early missions occurred at CCAFS SLC-40</a:t>
            </a:r>
            <a:r>
              <a:rPr lang="en-US" sz="2400" dirty="0"/>
              <a:t>, showing it was SpaceX’s primary testbed.</a:t>
            </a:r>
            <a:br>
              <a:rPr lang="en-US" sz="2400" dirty="0"/>
            </a:br>
            <a:r>
              <a:rPr lang="en-US" sz="2400" dirty="0"/>
              <a:t>As flights progress, </a:t>
            </a:r>
            <a:r>
              <a:rPr lang="en-US" sz="2400" b="1" dirty="0"/>
              <a:t>both KSC LC-39A and VAFB SLC-4E appear more frequently</a:t>
            </a:r>
            <a:r>
              <a:rPr lang="en-US" sz="2400" dirty="0"/>
              <a:t>, reflecting expansion into higher-performance or specialized launch pads.</a:t>
            </a:r>
            <a:br>
              <a:rPr lang="en-US" sz="2400" dirty="0"/>
            </a:br>
            <a:r>
              <a:rPr lang="en-US" sz="2400" dirty="0"/>
              <a:t>Across all sites, </a:t>
            </a:r>
            <a:r>
              <a:rPr lang="en-US" sz="2400" b="1" dirty="0"/>
              <a:t>later flight numbers show a higher concentration of successful outcomes</a:t>
            </a:r>
            <a:r>
              <a:rPr lang="en-US" sz="2400" dirty="0"/>
              <a:t>, suggesting that experience and improved technology boosted reliability regardless of location.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5A67D4B-C13A-7557-4B87-4BBB357E437C}"/>
              </a:ext>
            </a:extLst>
          </p:cNvPr>
          <p:cNvPicPr>
            <a:picLocks noChangeAspect="1"/>
          </p:cNvPicPr>
          <p:nvPr/>
        </p:nvPicPr>
        <p:blipFill>
          <a:blip r:embed="rId3"/>
          <a:stretch>
            <a:fillRect/>
          </a:stretch>
        </p:blipFill>
        <p:spPr>
          <a:xfrm>
            <a:off x="413172" y="1493247"/>
            <a:ext cx="10872439" cy="215912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1083" y="4125951"/>
            <a:ext cx="10515600" cy="1755394"/>
          </a:xfrm>
          <a:prstGeom prst="rect">
            <a:avLst/>
          </a:prstGeom>
        </p:spPr>
        <p:txBody>
          <a:bodyPr>
            <a:normAutofit fontScale="77500" lnSpcReduction="20000"/>
          </a:bodyPr>
          <a:lstStyle/>
          <a:p>
            <a:pPr marL="0" indent="0">
              <a:lnSpc>
                <a:spcPct val="100000"/>
              </a:lnSpc>
              <a:spcBef>
                <a:spcPts val="1400"/>
              </a:spcBef>
              <a:buNone/>
            </a:pPr>
            <a:r>
              <a:rPr lang="en-US" sz="2400" dirty="0"/>
              <a:t>The highest-mass payloads (above ~10,000 kg) occur almost entirely at CCAFS SLC-40 and KSC LC-39A, and </a:t>
            </a:r>
            <a:r>
              <a:rPr lang="en-US" sz="2400" b="1" dirty="0"/>
              <a:t>these heavy missions show noticeably fewer failed outcomes</a:t>
            </a:r>
            <a:r>
              <a:rPr lang="en-US" sz="2400" dirty="0"/>
              <a:t> compared to mid-range payloads.</a:t>
            </a:r>
            <a:br>
              <a:rPr lang="en-US" sz="2400" dirty="0"/>
            </a:br>
            <a:r>
              <a:rPr lang="en-US" sz="2400" dirty="0"/>
              <a:t>Failures are more common in the light-to-mid payload range, suggesting mission complexity or other factors—not payload mass—drive early failures.</a:t>
            </a:r>
            <a:br>
              <a:rPr lang="en-US" sz="2400" dirty="0"/>
            </a:br>
            <a:r>
              <a:rPr lang="en-US" sz="2400" dirty="0"/>
              <a:t>Overall, </a:t>
            </a:r>
            <a:r>
              <a:rPr lang="en-US" sz="2400" b="1" dirty="0"/>
              <a:t>heavier payload missions tend to cluster toward successful landings</a:t>
            </a:r>
            <a:r>
              <a:rPr lang="en-US" sz="2400" dirty="0"/>
              <a:t>, indicating improved vehicle capability and operational confidence on high-stakes launches.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75564E2-1105-945B-16BF-1505B5EBB121}"/>
              </a:ext>
            </a:extLst>
          </p:cNvPr>
          <p:cNvPicPr>
            <a:picLocks noChangeAspect="1"/>
          </p:cNvPicPr>
          <p:nvPr/>
        </p:nvPicPr>
        <p:blipFill>
          <a:blip r:embed="rId3"/>
          <a:stretch>
            <a:fillRect/>
          </a:stretch>
        </p:blipFill>
        <p:spPr>
          <a:xfrm>
            <a:off x="301083" y="1516566"/>
            <a:ext cx="11487204" cy="220970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85000" lnSpcReduction="20000"/>
          </a:bodyPr>
          <a:lstStyle/>
          <a:p>
            <a:pPr marL="0" indent="0">
              <a:lnSpc>
                <a:spcPct val="100000"/>
              </a:lnSpc>
              <a:spcBef>
                <a:spcPts val="1400"/>
              </a:spcBef>
              <a:buNone/>
            </a:pPr>
            <a:r>
              <a:rPr lang="en-US" sz="2400" dirty="0"/>
              <a:t>Several orbit types—such as ES-L1, GEO, HEO, and SSO—show </a:t>
            </a:r>
            <a:r>
              <a:rPr lang="en-US" sz="2400" b="1" dirty="0"/>
              <a:t>perfect success rates</a:t>
            </a:r>
            <a:r>
              <a:rPr lang="en-US" sz="2400" dirty="0"/>
              <a:t>, indicating highly reliable missions in those profiles.</a:t>
            </a:r>
            <a:br>
              <a:rPr lang="en-US" sz="2400" dirty="0"/>
            </a:br>
            <a:r>
              <a:rPr lang="en-US" sz="2400" dirty="0"/>
              <a:t>GTO stands out with the </a:t>
            </a:r>
            <a:r>
              <a:rPr lang="en-US" sz="2400" b="1" dirty="0"/>
              <a:t>lowest success rate</a:t>
            </a:r>
            <a:r>
              <a:rPr lang="en-US" sz="2400" dirty="0"/>
              <a:t>, reflecting the added difficulty of high-energy transfers or more challenging mission conditions.</a:t>
            </a:r>
            <a:br>
              <a:rPr lang="en-US" sz="2400" dirty="0"/>
            </a:br>
            <a:r>
              <a:rPr lang="en-US" sz="2400" dirty="0"/>
              <a:t>Most other orbits, including LEO, ISS, and VLEO, show </a:t>
            </a:r>
            <a:r>
              <a:rPr lang="en-US" sz="2400" b="1" dirty="0"/>
              <a:t>moderately high but not perfect reliability</a:t>
            </a:r>
            <a:r>
              <a:rPr lang="en-US" sz="2400" dirty="0"/>
              <a:t>, suggesting that mission complexity varies but overall performance remains strong.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3FFD268-3FBE-59AD-DAC9-45B30732C9F0}"/>
              </a:ext>
            </a:extLst>
          </p:cNvPr>
          <p:cNvPicPr>
            <a:picLocks noChangeAspect="1"/>
          </p:cNvPicPr>
          <p:nvPr/>
        </p:nvPicPr>
        <p:blipFill>
          <a:blip r:embed="rId3"/>
          <a:stretch>
            <a:fillRect/>
          </a:stretch>
        </p:blipFill>
        <p:spPr>
          <a:xfrm>
            <a:off x="5191391" y="1753715"/>
            <a:ext cx="6266581" cy="36058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71278"/>
            <a:ext cx="9500262" cy="1510066"/>
          </a:xfrm>
          <a:prstGeom prst="rect">
            <a:avLst/>
          </a:prstGeom>
        </p:spPr>
        <p:txBody>
          <a:bodyPr>
            <a:normAutofit fontScale="77500" lnSpcReduction="20000"/>
          </a:bodyPr>
          <a:lstStyle/>
          <a:p>
            <a:pPr marL="0" indent="0">
              <a:lnSpc>
                <a:spcPct val="100000"/>
              </a:lnSpc>
              <a:spcBef>
                <a:spcPts val="1400"/>
              </a:spcBef>
              <a:buNone/>
            </a:pPr>
            <a:r>
              <a:rPr lang="en-US" sz="2400" dirty="0"/>
              <a:t>Early flights are concentrated in LEO and ISS orbits, showing that SpaceX initially focused on lower-altitude and resupply missions.</a:t>
            </a:r>
            <a:br>
              <a:rPr lang="en-US" sz="2400" dirty="0"/>
            </a:br>
            <a:r>
              <a:rPr lang="en-US" sz="2400" dirty="0"/>
              <a:t>As flight numbers increase, missions diversify into more complex orbits like GTO, SSO, and HEO, indicating growing capability and mission variety.</a:t>
            </a:r>
            <a:br>
              <a:rPr lang="en-US" sz="2400" dirty="0"/>
            </a:br>
            <a:r>
              <a:rPr lang="en-US" sz="2400" dirty="0"/>
              <a:t>Success rates appear to improve across almost all orbit types over time, with later flights showing a higher proportion of successful landings regardless of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C9786C8-586B-2F23-1D66-4C3DEF9BFBFB}"/>
              </a:ext>
            </a:extLst>
          </p:cNvPr>
          <p:cNvPicPr>
            <a:picLocks noChangeAspect="1"/>
          </p:cNvPicPr>
          <p:nvPr/>
        </p:nvPicPr>
        <p:blipFill>
          <a:blip r:embed="rId3"/>
          <a:stretch>
            <a:fillRect/>
          </a:stretch>
        </p:blipFill>
        <p:spPr>
          <a:xfrm>
            <a:off x="524107" y="1634798"/>
            <a:ext cx="11143785" cy="218938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9073" y="4047892"/>
            <a:ext cx="10348332" cy="1821095"/>
          </a:xfrm>
          <a:prstGeom prst="rect">
            <a:avLst/>
          </a:prstGeom>
        </p:spPr>
        <p:txBody>
          <a:bodyPr>
            <a:normAutofit fontScale="85000" lnSpcReduction="10000"/>
          </a:bodyPr>
          <a:lstStyle/>
          <a:p>
            <a:pPr marL="0" indent="0">
              <a:lnSpc>
                <a:spcPct val="100000"/>
              </a:lnSpc>
              <a:spcBef>
                <a:spcPts val="1400"/>
              </a:spcBef>
              <a:buNone/>
            </a:pPr>
            <a:r>
              <a:rPr lang="en-US" sz="2400" dirty="0"/>
              <a:t>Lower Earth orbits (LEO, ISS, PO) show a wide range of payload masses, reflecting their frequent use for varied mission types.</a:t>
            </a:r>
            <a:br>
              <a:rPr lang="en-US" sz="2400" dirty="0"/>
            </a:br>
            <a:r>
              <a:rPr lang="en-US" sz="2400" dirty="0"/>
              <a:t>Higher-energy or specialized orbits like GTO, SSO, and ES-L1 tend to carry heavier payloads, indicating these missions often leverage the full lift capacity of the Falcon family.</a:t>
            </a:r>
            <a:br>
              <a:rPr lang="en-US" sz="2400" dirty="0"/>
            </a:br>
            <a:r>
              <a:rPr lang="en-US" sz="2400" dirty="0"/>
              <a:t>Success appears consistent across most orbits even at higher payload masses, suggesting that orbit type—not payload weight—is the main source of mission complexity.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400CED4-0A4C-5E10-C73E-2F2A3FCF806C}"/>
              </a:ext>
            </a:extLst>
          </p:cNvPr>
          <p:cNvPicPr>
            <a:picLocks noChangeAspect="1"/>
          </p:cNvPicPr>
          <p:nvPr/>
        </p:nvPicPr>
        <p:blipFill>
          <a:blip r:embed="rId3"/>
          <a:stretch>
            <a:fillRect/>
          </a:stretch>
        </p:blipFill>
        <p:spPr>
          <a:xfrm>
            <a:off x="316816" y="1729976"/>
            <a:ext cx="11421989" cy="21602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85000" lnSpcReduction="10000"/>
          </a:bodyPr>
          <a:lstStyle/>
          <a:p>
            <a:pPr marL="0" indent="0">
              <a:lnSpc>
                <a:spcPct val="100000"/>
              </a:lnSpc>
              <a:spcBef>
                <a:spcPts val="1400"/>
              </a:spcBef>
              <a:buNone/>
            </a:pPr>
            <a:r>
              <a:rPr lang="en-US" sz="2400" dirty="0"/>
              <a:t>SpaceX’s early missions show very low success rates, with reliability only beginning to improve meaningfully around 2014.</a:t>
            </a:r>
            <a:br>
              <a:rPr lang="en-US" sz="2400" dirty="0"/>
            </a:br>
            <a:r>
              <a:rPr lang="en-US" sz="2400" dirty="0"/>
              <a:t>After 2015, the success rate climbs sharply, reflecting major upgrades in booster design, landing technology, and operational experience.</a:t>
            </a:r>
            <a:br>
              <a:rPr lang="en-US" sz="2400" dirty="0"/>
            </a:br>
            <a:r>
              <a:rPr lang="en-US" sz="2400" dirty="0"/>
              <a:t>By 2019–2020, success stabilizes at consistently high levels, indicating that landing reliability has become a mature and repeatable capability.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CCF64A9-E810-08FC-308E-02893FF1E349}"/>
              </a:ext>
            </a:extLst>
          </p:cNvPr>
          <p:cNvPicPr>
            <a:picLocks noChangeAspect="1"/>
          </p:cNvPicPr>
          <p:nvPr/>
        </p:nvPicPr>
        <p:blipFill>
          <a:blip r:embed="rId3"/>
          <a:stretch>
            <a:fillRect/>
          </a:stretch>
        </p:blipFill>
        <p:spPr>
          <a:xfrm>
            <a:off x="5358424" y="1715386"/>
            <a:ext cx="6398891" cy="368249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 in the space mission queried below. 4 unique launch sites identified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40FA413-5735-AD20-5EBA-771A6AEBFAD8}"/>
              </a:ext>
            </a:extLst>
          </p:cNvPr>
          <p:cNvPicPr>
            <a:picLocks noChangeAspect="1"/>
          </p:cNvPicPr>
          <p:nvPr/>
        </p:nvPicPr>
        <p:blipFill>
          <a:blip r:embed="rId3"/>
          <a:stretch>
            <a:fillRect/>
          </a:stretch>
        </p:blipFill>
        <p:spPr>
          <a:xfrm>
            <a:off x="5005039" y="2693036"/>
            <a:ext cx="2181921" cy="290922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ED2EC99-E469-0889-B04D-50D51F286214}"/>
              </a:ext>
            </a:extLst>
          </p:cNvPr>
          <p:cNvPicPr>
            <a:picLocks noChangeAspect="1"/>
          </p:cNvPicPr>
          <p:nvPr/>
        </p:nvPicPr>
        <p:blipFill>
          <a:blip r:embed="rId3"/>
          <a:stretch>
            <a:fillRect/>
          </a:stretch>
        </p:blipFill>
        <p:spPr>
          <a:xfrm>
            <a:off x="1676401" y="2367567"/>
            <a:ext cx="8222993" cy="395178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payload carried by boosters from NASA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E99B293-68AE-909A-4404-C81A1909C300}"/>
              </a:ext>
            </a:extLst>
          </p:cNvPr>
          <p:cNvPicPr>
            <a:picLocks noChangeAspect="1"/>
          </p:cNvPicPr>
          <p:nvPr/>
        </p:nvPicPr>
        <p:blipFill>
          <a:blip r:embed="rId3"/>
          <a:stretch>
            <a:fillRect/>
          </a:stretch>
        </p:blipFill>
        <p:spPr>
          <a:xfrm>
            <a:off x="4338010" y="3143209"/>
            <a:ext cx="3515979" cy="15068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D359E2B-32E6-7C22-1115-0BC0439B7784}"/>
              </a:ext>
            </a:extLst>
          </p:cNvPr>
          <p:cNvPicPr>
            <a:picLocks noChangeAspect="1"/>
          </p:cNvPicPr>
          <p:nvPr/>
        </p:nvPicPr>
        <p:blipFill>
          <a:blip r:embed="rId3"/>
          <a:stretch>
            <a:fillRect/>
          </a:stretch>
        </p:blipFill>
        <p:spPr>
          <a:xfrm>
            <a:off x="4032785" y="3138446"/>
            <a:ext cx="2961071" cy="97635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Date of the first successful landing outcome on ground pad</a:t>
            </a: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E3E2C62-1965-9515-FF14-6994CA62387A}"/>
              </a:ext>
            </a:extLst>
          </p:cNvPr>
          <p:cNvPicPr>
            <a:picLocks noChangeAspect="1"/>
          </p:cNvPicPr>
          <p:nvPr/>
        </p:nvPicPr>
        <p:blipFill>
          <a:blip r:embed="rId3"/>
          <a:stretch>
            <a:fillRect/>
          </a:stretch>
        </p:blipFill>
        <p:spPr>
          <a:xfrm>
            <a:off x="4634839" y="3152736"/>
            <a:ext cx="3157878" cy="102897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Booster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E39F645-D38A-2808-CED5-7BEFCF1FBC5E}"/>
              </a:ext>
            </a:extLst>
          </p:cNvPr>
          <p:cNvPicPr>
            <a:picLocks noChangeAspect="1"/>
          </p:cNvPicPr>
          <p:nvPr/>
        </p:nvPicPr>
        <p:blipFill>
          <a:blip r:embed="rId3"/>
          <a:stretch>
            <a:fillRect/>
          </a:stretch>
        </p:blipFill>
        <p:spPr>
          <a:xfrm>
            <a:off x="4528223" y="2851687"/>
            <a:ext cx="2218265" cy="28060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6566"/>
            <a:ext cx="10326708" cy="450900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I collected and cleaned SpaceX launch data to prepare a reliable dataset for analysis. Exploratory data analysis using visualizations and SQL revealed key patterns such as payload effects and site-specific performance. Interactive dashboards built with Folium and </a:t>
            </a:r>
            <a:r>
              <a:rPr lang="en-US" dirty="0" err="1">
                <a:solidFill>
                  <a:schemeClr val="accent3">
                    <a:lumMod val="25000"/>
                  </a:schemeClr>
                </a:solidFill>
                <a:latin typeface="Abadi" panose="020B0604020104020204" pitchFamily="34" charset="0"/>
              </a:rPr>
              <a:t>Plotly</a:t>
            </a:r>
            <a:r>
              <a:rPr lang="en-US" dirty="0">
                <a:solidFill>
                  <a:schemeClr val="accent3">
                    <a:lumMod val="25000"/>
                  </a:schemeClr>
                </a:solidFill>
                <a:latin typeface="Abadi" panose="020B0604020104020204" pitchFamily="34" charset="0"/>
              </a:rPr>
              <a:t> Dash enabled dynamic exploration of launch outcomes. </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Multiple classification models were developed and tuned using </a:t>
            </a:r>
            <a:r>
              <a:rPr lang="en-US" dirty="0" err="1">
                <a:solidFill>
                  <a:schemeClr val="accent3">
                    <a:lumMod val="25000"/>
                  </a:schemeClr>
                </a:solidFill>
                <a:latin typeface="Abadi" panose="020B0604020104020204" pitchFamily="34" charset="0"/>
              </a:rPr>
              <a:t>GridSearchCV</a:t>
            </a:r>
            <a:r>
              <a:rPr lang="en-US" dirty="0">
                <a:solidFill>
                  <a:schemeClr val="accent3">
                    <a:lumMod val="25000"/>
                  </a:schemeClr>
                </a:solidFill>
                <a:latin typeface="Abadi" panose="020B0604020104020204" pitchFamily="34" charset="0"/>
              </a:rPr>
              <a:t> to predict landing success. Among all approaches, the Decision Tree model achieved the highest accuracy and delivered the most consistent 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number of successful and failure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A545986-2981-8FFD-CD7B-8C5E1E81EBB0}"/>
              </a:ext>
            </a:extLst>
          </p:cNvPr>
          <p:cNvPicPr>
            <a:picLocks noChangeAspect="1"/>
          </p:cNvPicPr>
          <p:nvPr/>
        </p:nvPicPr>
        <p:blipFill>
          <a:blip r:embed="rId3"/>
          <a:stretch>
            <a:fillRect/>
          </a:stretch>
        </p:blipFill>
        <p:spPr>
          <a:xfrm>
            <a:off x="3886687" y="3429000"/>
            <a:ext cx="3484269" cy="178652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of Names of the boosters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667C776-4642-8EEA-D170-9256D0AE2698}"/>
              </a:ext>
            </a:extLst>
          </p:cNvPr>
          <p:cNvPicPr>
            <a:picLocks noChangeAspect="1"/>
          </p:cNvPicPr>
          <p:nvPr/>
        </p:nvPicPr>
        <p:blipFill>
          <a:blip r:embed="rId3"/>
          <a:stretch>
            <a:fillRect/>
          </a:stretch>
        </p:blipFill>
        <p:spPr>
          <a:xfrm>
            <a:off x="5077268" y="2291252"/>
            <a:ext cx="1234321" cy="40321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7503BD9-CEFD-1582-3CAD-9571B3CCAC98}"/>
              </a:ext>
            </a:extLst>
          </p:cNvPr>
          <p:cNvPicPr>
            <a:picLocks noChangeAspect="1"/>
          </p:cNvPicPr>
          <p:nvPr/>
        </p:nvPicPr>
        <p:blipFill>
          <a:blip r:embed="rId3"/>
          <a:stretch>
            <a:fillRect/>
          </a:stretch>
        </p:blipFill>
        <p:spPr>
          <a:xfrm>
            <a:off x="3045073" y="3429000"/>
            <a:ext cx="5161791" cy="118599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79DE870-85F9-2951-155A-08F469FFF8FB}"/>
              </a:ext>
            </a:extLst>
          </p:cNvPr>
          <p:cNvPicPr>
            <a:picLocks noChangeAspect="1"/>
          </p:cNvPicPr>
          <p:nvPr/>
        </p:nvPicPr>
        <p:blipFill>
          <a:blip r:embed="rId3"/>
          <a:stretch>
            <a:fillRect/>
          </a:stretch>
        </p:blipFill>
        <p:spPr>
          <a:xfrm>
            <a:off x="4342460" y="2887051"/>
            <a:ext cx="3006194" cy="308327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61532" y="5006897"/>
            <a:ext cx="8854067" cy="1170065"/>
          </a:xfrm>
          <a:prstGeom prst="rect">
            <a:avLst/>
          </a:prstGeom>
        </p:spPr>
        <p:txBody>
          <a:bodyPr lIns="91440" tIns="45720" rIns="91440" bIns="4572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Global map of all SpaceX launch sites. These are all in the USA near the coast and water.</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of SpaceX Launch Sites with Folium</a:t>
            </a:r>
          </a:p>
        </p:txBody>
      </p:sp>
      <p:pic>
        <p:nvPicPr>
          <p:cNvPr id="6" name="Picture 5">
            <a:extLst>
              <a:ext uri="{FF2B5EF4-FFF2-40B4-BE49-F238E27FC236}">
                <a16:creationId xmlns:a16="http://schemas.microsoft.com/office/drawing/2014/main" id="{D7438A20-F3D5-AF82-88D1-8234ABD688D7}"/>
              </a:ext>
            </a:extLst>
          </p:cNvPr>
          <p:cNvPicPr>
            <a:picLocks noChangeAspect="1"/>
          </p:cNvPicPr>
          <p:nvPr/>
        </p:nvPicPr>
        <p:blipFill>
          <a:blip r:embed="rId3"/>
          <a:stretch>
            <a:fillRect/>
          </a:stretch>
        </p:blipFill>
        <p:spPr>
          <a:xfrm>
            <a:off x="1922303" y="1543445"/>
            <a:ext cx="8211016" cy="377111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347824" cy="4351338"/>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Zoom in on each site and click into the markers to identify the Success and Non-Successful Outcomes.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Outcomes per Site with Folium</a:t>
            </a:r>
          </a:p>
        </p:txBody>
      </p:sp>
      <p:pic>
        <p:nvPicPr>
          <p:cNvPr id="4" name="Picture 3">
            <a:extLst>
              <a:ext uri="{FF2B5EF4-FFF2-40B4-BE49-F238E27FC236}">
                <a16:creationId xmlns:a16="http://schemas.microsoft.com/office/drawing/2014/main" id="{4576BBCD-3238-17CA-790C-76B1A09FA908}"/>
              </a:ext>
            </a:extLst>
          </p:cNvPr>
          <p:cNvPicPr>
            <a:picLocks noChangeAspect="1"/>
          </p:cNvPicPr>
          <p:nvPr/>
        </p:nvPicPr>
        <p:blipFill>
          <a:blip r:embed="rId3"/>
          <a:stretch>
            <a:fillRect/>
          </a:stretch>
        </p:blipFill>
        <p:spPr>
          <a:xfrm>
            <a:off x="4950566" y="1825625"/>
            <a:ext cx="7057490" cy="387264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91590" y="2493577"/>
            <a:ext cx="2720321" cy="291476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shows the distance between the ocean ang the CCAFS SLC-40 launch site.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Distances Marked to Landmarks</a:t>
            </a:r>
          </a:p>
        </p:txBody>
      </p:sp>
      <p:pic>
        <p:nvPicPr>
          <p:cNvPr id="4" name="Picture 3">
            <a:extLst>
              <a:ext uri="{FF2B5EF4-FFF2-40B4-BE49-F238E27FC236}">
                <a16:creationId xmlns:a16="http://schemas.microsoft.com/office/drawing/2014/main" id="{3D85917C-042E-EFAD-B4B0-A019B6FC8340}"/>
              </a:ext>
            </a:extLst>
          </p:cNvPr>
          <p:cNvPicPr>
            <a:picLocks noChangeAspect="1"/>
          </p:cNvPicPr>
          <p:nvPr/>
        </p:nvPicPr>
        <p:blipFill>
          <a:blip r:embed="rId3"/>
          <a:stretch>
            <a:fillRect/>
          </a:stretch>
        </p:blipFill>
        <p:spPr>
          <a:xfrm>
            <a:off x="3490331" y="2219309"/>
            <a:ext cx="7868965" cy="365319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312273"/>
            <a:ext cx="10983375" cy="1713300"/>
          </a:xfrm>
          <a:prstGeom prst="rect">
            <a:avLst/>
          </a:prstGeom>
        </p:spPr>
        <p:txBody>
          <a:bodyPr lIns="91440" tIns="45720" rIns="91440" bIns="45720" anchor="t">
            <a:normAutofit/>
          </a:bodyPr>
          <a:lstStyle/>
          <a:p>
            <a:pPr marL="0" indent="0">
              <a:lnSpc>
                <a:spcPct val="100000"/>
              </a:lnSpc>
              <a:spcBef>
                <a:spcPts val="1400"/>
              </a:spcBef>
              <a:buNone/>
            </a:pPr>
            <a:r>
              <a:rPr lang="en-US" sz="2400" dirty="0"/>
              <a:t>The pie chart shows the distribution of </a:t>
            </a:r>
            <a:r>
              <a:rPr lang="en-US" sz="2400" b="1" dirty="0"/>
              <a:t>all successful SpaceX launches across every launch site</a:t>
            </a:r>
            <a:r>
              <a:rPr lang="en-US" sz="2400" dirty="0"/>
              <a:t>, making it easy to compare overall performance. KSC LC-39A and CCAFS LC-40 show the highest launch activity with the most successful missions, while VAFB SLC-4E and CCAFS SLC-40 display noticeably lower activity and fewer successes.</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Success for All Sites</a:t>
            </a:r>
          </a:p>
        </p:txBody>
      </p:sp>
      <p:pic>
        <p:nvPicPr>
          <p:cNvPr id="4" name="Picture 3">
            <a:extLst>
              <a:ext uri="{FF2B5EF4-FFF2-40B4-BE49-F238E27FC236}">
                <a16:creationId xmlns:a16="http://schemas.microsoft.com/office/drawing/2014/main" id="{8E218E34-4C26-DC57-C958-F7EBA9DAB347}"/>
              </a:ext>
            </a:extLst>
          </p:cNvPr>
          <p:cNvPicPr>
            <a:picLocks noChangeAspect="1"/>
          </p:cNvPicPr>
          <p:nvPr/>
        </p:nvPicPr>
        <p:blipFill>
          <a:blip r:embed="rId3"/>
          <a:stretch>
            <a:fillRect/>
          </a:stretch>
        </p:blipFill>
        <p:spPr>
          <a:xfrm>
            <a:off x="143847" y="1483111"/>
            <a:ext cx="11767926" cy="262595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28078"/>
            <a:ext cx="10530113" cy="42486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This project analyzes SpaceX launch data to understand the factors that influence rocket landing success. As reusable rocket technology becomes increasingly important for reducing launch costs, identifying these drivers has both operational and economic value. Through data exploration, visualization, and predictive modeling, we aim to uncover measurable patterns in payload, launch site, and booster characteristics. Ultimately, the goal is to predict landing outcomes and determine which modeling techniques provide the most reliable performance.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3610" y="4265556"/>
            <a:ext cx="10282000" cy="1760018"/>
          </a:xfrm>
          <a:prstGeom prst="rect">
            <a:avLst/>
          </a:prstGeom>
        </p:spPr>
        <p:txBody>
          <a:bodyPr lIns="91440" tIns="45720" rIns="91440" bIns="45720" anchor="t">
            <a:normAutofit/>
          </a:bodyPr>
          <a:lstStyle/>
          <a:p>
            <a:pPr marL="0" indent="0">
              <a:lnSpc>
                <a:spcPct val="100000"/>
              </a:lnSpc>
              <a:spcBef>
                <a:spcPts val="1400"/>
              </a:spcBef>
              <a:buNone/>
            </a:pPr>
            <a:r>
              <a:rPr lang="en-US" sz="2400" dirty="0"/>
              <a:t>KSC LC-39A shows a strong performance profile, with the majority of its launches resulting in successful outcomes. Although failures do occur, they represent a much smaller share compared to its overall success rate, highlighting the site’s reliability.</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Most Successful Site</a:t>
            </a:r>
          </a:p>
        </p:txBody>
      </p:sp>
      <p:pic>
        <p:nvPicPr>
          <p:cNvPr id="4" name="Picture 3">
            <a:extLst>
              <a:ext uri="{FF2B5EF4-FFF2-40B4-BE49-F238E27FC236}">
                <a16:creationId xmlns:a16="http://schemas.microsoft.com/office/drawing/2014/main" id="{02219DFD-1D2F-4F34-DB71-10DF08274CB2}"/>
              </a:ext>
            </a:extLst>
          </p:cNvPr>
          <p:cNvPicPr>
            <a:picLocks noChangeAspect="1"/>
          </p:cNvPicPr>
          <p:nvPr/>
        </p:nvPicPr>
        <p:blipFill>
          <a:blip r:embed="rId3"/>
          <a:stretch>
            <a:fillRect/>
          </a:stretch>
        </p:blipFill>
        <p:spPr>
          <a:xfrm>
            <a:off x="224883" y="1305362"/>
            <a:ext cx="11742234" cy="274253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54428" y="1423230"/>
            <a:ext cx="2847277" cy="4602343"/>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400" dirty="0"/>
              <a:t>The plots show that both light and heavy payloads achieve high success rates, with no strong negative correlation between payload mass and mission outcome. Booster versions appear consistently successful across ranges.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of Light vs Heavy Payload Success</a:t>
            </a:r>
          </a:p>
        </p:txBody>
      </p:sp>
      <p:pic>
        <p:nvPicPr>
          <p:cNvPr id="4" name="Picture 3">
            <a:extLst>
              <a:ext uri="{FF2B5EF4-FFF2-40B4-BE49-F238E27FC236}">
                <a16:creationId xmlns:a16="http://schemas.microsoft.com/office/drawing/2014/main" id="{861AED99-ECAB-5A84-5EEF-6AFE290AC08C}"/>
              </a:ext>
            </a:extLst>
          </p:cNvPr>
          <p:cNvPicPr>
            <a:picLocks noChangeAspect="1"/>
          </p:cNvPicPr>
          <p:nvPr/>
        </p:nvPicPr>
        <p:blipFill>
          <a:blip r:embed="rId3"/>
          <a:stretch>
            <a:fillRect/>
          </a:stretch>
        </p:blipFill>
        <p:spPr>
          <a:xfrm>
            <a:off x="390293" y="1409497"/>
            <a:ext cx="8419170" cy="2288920"/>
          </a:xfrm>
          <a:prstGeom prst="rect">
            <a:avLst/>
          </a:prstGeom>
        </p:spPr>
      </p:pic>
      <p:pic>
        <p:nvPicPr>
          <p:cNvPr id="7" name="Picture 6">
            <a:extLst>
              <a:ext uri="{FF2B5EF4-FFF2-40B4-BE49-F238E27FC236}">
                <a16:creationId xmlns:a16="http://schemas.microsoft.com/office/drawing/2014/main" id="{5FEAE993-4664-046E-BB72-1A4365AE5D12}"/>
              </a:ext>
            </a:extLst>
          </p:cNvPr>
          <p:cNvPicPr>
            <a:picLocks noChangeAspect="1"/>
          </p:cNvPicPr>
          <p:nvPr/>
        </p:nvPicPr>
        <p:blipFill>
          <a:blip r:embed="rId4"/>
          <a:stretch>
            <a:fillRect/>
          </a:stretch>
        </p:blipFill>
        <p:spPr>
          <a:xfrm>
            <a:off x="390294" y="4022809"/>
            <a:ext cx="8419170" cy="229654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560273" cy="344889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Looks like the Decision Tree model has the highest accuracy in this case.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84EA3EB2-B715-A0D9-481D-33E281DE32A1}"/>
              </a:ext>
            </a:extLst>
          </p:cNvPr>
          <p:cNvPicPr>
            <a:picLocks noChangeAspect="1"/>
          </p:cNvPicPr>
          <p:nvPr/>
        </p:nvPicPr>
        <p:blipFill>
          <a:blip r:embed="rId3"/>
          <a:stretch>
            <a:fillRect/>
          </a:stretch>
        </p:blipFill>
        <p:spPr>
          <a:xfrm>
            <a:off x="5718624" y="1842029"/>
            <a:ext cx="5992295" cy="317394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467452" cy="3811588"/>
          </a:xfrm>
          <a:prstGeom prst="rect">
            <a:avLst/>
          </a:prstGeom>
        </p:spPr>
        <p:txBody>
          <a:bodyPr>
            <a:normAutofit fontScale="92500" lnSpcReduction="10000"/>
          </a:bodyPr>
          <a:lstStyle/>
          <a:p>
            <a:r>
              <a:rPr lang="en-US" sz="2400" dirty="0"/>
              <a:t>The decision tree captures </a:t>
            </a:r>
            <a:r>
              <a:rPr lang="en-US" sz="2400" b="1" dirty="0"/>
              <a:t>non-linear relationships and feature interactions</a:t>
            </a:r>
            <a:r>
              <a:rPr lang="en-US" sz="2400" dirty="0"/>
              <a:t> (like booster type + landing pad), allowing it to model more realistic landing patterns than logistic regression.</a:t>
            </a:r>
          </a:p>
          <a:p>
            <a:r>
              <a:rPr lang="en-US" sz="2400" dirty="0"/>
              <a:t>It produced </a:t>
            </a:r>
            <a:r>
              <a:rPr lang="en-US" sz="2400" b="1" dirty="0"/>
              <a:t>fewer total errors—especially fewer false positives</a:t>
            </a:r>
            <a:r>
              <a:rPr lang="en-US" sz="2400" dirty="0"/>
              <a:t>—leading to a more balanced and accurate classification.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E422515A-41D9-6D41-875A-B2B3A99CA49E}"/>
              </a:ext>
            </a:extLst>
          </p:cNvPr>
          <p:cNvPicPr>
            <a:picLocks noChangeAspect="1"/>
          </p:cNvPicPr>
          <p:nvPr/>
        </p:nvPicPr>
        <p:blipFill>
          <a:blip r:embed="rId3"/>
          <a:stretch>
            <a:fillRect/>
          </a:stretch>
        </p:blipFill>
        <p:spPr>
          <a:xfrm>
            <a:off x="5781536" y="1486876"/>
            <a:ext cx="5334744" cy="43821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56018" cy="4351338"/>
          </a:xfrm>
          <a:prstGeom prst="rect">
            <a:avLst/>
          </a:prstGeom>
        </p:spPr>
        <p:txBody>
          <a:bodyPr>
            <a:normAutofit/>
          </a:bodyPr>
          <a:lstStyle/>
          <a:p>
            <a:pPr>
              <a:lnSpc>
                <a:spcPct val="100000"/>
              </a:lnSpc>
              <a:spcBef>
                <a:spcPts val="1400"/>
              </a:spcBef>
            </a:pPr>
            <a:r>
              <a:rPr lang="en-US" sz="1700" dirty="0">
                <a:solidFill>
                  <a:schemeClr val="accent3">
                    <a:lumMod val="25000"/>
                  </a:schemeClr>
                </a:solidFill>
                <a:latin typeface="Abadi" panose="020B0604020104020204" pitchFamily="34" charset="0"/>
              </a:rPr>
              <a:t>Exploratory visualizations and SQL-driven analysis highlighted meaningful trends in launch performance and mission outcomes.</a:t>
            </a:r>
          </a:p>
          <a:p>
            <a:pPr>
              <a:lnSpc>
                <a:spcPct val="100000"/>
              </a:lnSpc>
              <a:spcBef>
                <a:spcPts val="1400"/>
              </a:spcBef>
            </a:pPr>
            <a:r>
              <a:rPr lang="en-US" sz="1700" dirty="0">
                <a:solidFill>
                  <a:schemeClr val="accent3">
                    <a:lumMod val="25000"/>
                  </a:schemeClr>
                </a:solidFill>
                <a:latin typeface="Abadi" panose="020B0604020104020204" pitchFamily="34" charset="0"/>
              </a:rPr>
              <a:t>The dataset was thoroughly cleaned, standardized, and processed to ensure accuracy across all analytical steps.</a:t>
            </a:r>
          </a:p>
          <a:p>
            <a:pPr>
              <a:lnSpc>
                <a:spcPct val="100000"/>
              </a:lnSpc>
              <a:spcBef>
                <a:spcPts val="1400"/>
              </a:spcBef>
            </a:pPr>
            <a:r>
              <a:rPr lang="en-US" sz="1700" dirty="0">
                <a:solidFill>
                  <a:schemeClr val="accent3">
                    <a:lumMod val="25000"/>
                  </a:schemeClr>
                </a:solidFill>
                <a:latin typeface="Abadi" panose="020B0604020104020204" pitchFamily="34" charset="0"/>
              </a:rPr>
              <a:t>Interactive dashboards built with Folium and </a:t>
            </a:r>
            <a:r>
              <a:rPr lang="en-US" sz="1700" dirty="0" err="1">
                <a:solidFill>
                  <a:schemeClr val="accent3">
                    <a:lumMod val="25000"/>
                  </a:schemeClr>
                </a:solidFill>
                <a:latin typeface="Abadi" panose="020B0604020104020204" pitchFamily="34" charset="0"/>
              </a:rPr>
              <a:t>Plotly</a:t>
            </a:r>
            <a:r>
              <a:rPr lang="en-US" sz="1700" dirty="0">
                <a:solidFill>
                  <a:schemeClr val="accent3">
                    <a:lumMod val="25000"/>
                  </a:schemeClr>
                </a:solidFill>
                <a:latin typeface="Abadi" panose="020B0604020104020204" pitchFamily="34" charset="0"/>
              </a:rPr>
              <a:t> Dash enabled intuitive exploration of geographic and operational insights.</a:t>
            </a:r>
          </a:p>
          <a:p>
            <a:pPr>
              <a:lnSpc>
                <a:spcPct val="100000"/>
              </a:lnSpc>
              <a:spcBef>
                <a:spcPts val="1400"/>
              </a:spcBef>
            </a:pPr>
            <a:r>
              <a:rPr lang="en-US" sz="1700" dirty="0">
                <a:solidFill>
                  <a:schemeClr val="accent3">
                    <a:lumMod val="25000"/>
                  </a:schemeClr>
                </a:solidFill>
                <a:latin typeface="Abadi" panose="020B0604020104020204" pitchFamily="34" charset="0"/>
              </a:rPr>
              <a:t>Four classification models—Logistic Regression, SVM, Decision Tree, and KNN—were tuned using </a:t>
            </a:r>
            <a:r>
              <a:rPr lang="en-US" sz="1700" dirty="0" err="1">
                <a:solidFill>
                  <a:schemeClr val="accent3">
                    <a:lumMod val="25000"/>
                  </a:schemeClr>
                </a:solidFill>
                <a:latin typeface="Abadi" panose="020B0604020104020204" pitchFamily="34" charset="0"/>
              </a:rPr>
              <a:t>GridSearchCV</a:t>
            </a:r>
            <a:r>
              <a:rPr lang="en-US" sz="1700" dirty="0">
                <a:solidFill>
                  <a:schemeClr val="accent3">
                    <a:lumMod val="25000"/>
                  </a:schemeClr>
                </a:solidFill>
                <a:latin typeface="Abadi" panose="020B0604020104020204" pitchFamily="34" charset="0"/>
              </a:rPr>
              <a:t> and evaluated on a separate test set.</a:t>
            </a:r>
          </a:p>
          <a:p>
            <a:pPr>
              <a:lnSpc>
                <a:spcPct val="100000"/>
              </a:lnSpc>
              <a:spcBef>
                <a:spcPts val="1400"/>
              </a:spcBef>
            </a:pPr>
            <a:r>
              <a:rPr lang="en-US" sz="1700" dirty="0">
                <a:solidFill>
                  <a:schemeClr val="accent3">
                    <a:lumMod val="25000"/>
                  </a:schemeClr>
                </a:solidFill>
                <a:latin typeface="Abadi" panose="020B0604020104020204" pitchFamily="34" charset="0"/>
              </a:rPr>
              <a:t>The Decision Tree delivered the highest accuracy, and future launch ventures can be benchmarked against this model to predict outcomes, assuming similar mission parameters and conditions.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https://github.com/benz-health/Space-X-Space-Race-IBM-Capstone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7429"/>
            <a:ext cx="9924009"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dataset was sourced from publicly available SpaceX launch records using REST 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Raw data was cleaned, standardized, and transformed to ensure consistency, resolve missing values, and create model-ready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Logistic Regression, Support Vector Machines, Decision Trees, and K-Nearest Neighbors were trained and tuned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then evaluated on a separate test dataset to compare their final performance.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Using the SpaceX REST API, I performed GET requests to retrieve launch data in JSON format, converted it 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and cleaned missing values as part of that process. I also used web scraping with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to extract launch data from the SpaceX Wikipedia page, cleaning the table rows and columns as they were parsed. Each dataset was prepared and validated at the point of collection, allowing me to calculate key metrics.</a:t>
            </a:r>
          </a:p>
          <a:p>
            <a:pPr>
              <a:lnSpc>
                <a:spcPct val="100000"/>
              </a:lnSpc>
              <a:spcBef>
                <a:spcPts val="1400"/>
              </a:spcBef>
            </a:pPr>
            <a:r>
              <a:rPr lang="en-US" sz="2000" dirty="0">
                <a:solidFill>
                  <a:schemeClr val="accent3">
                    <a:lumMod val="25000"/>
                  </a:schemeClr>
                </a:solidFill>
                <a:latin typeface="Abadi" panose="020B0604020104020204" pitchFamily="34" charset="0"/>
              </a:rPr>
              <a:t>SpaceX REST API: Retrieved and cleaned JSON data → normalized into </a:t>
            </a:r>
            <a:r>
              <a:rPr lang="en-US" sz="2000" dirty="0" err="1">
                <a:solidFill>
                  <a:schemeClr val="accent3">
                    <a:lumMod val="25000"/>
                  </a:schemeClr>
                </a:solidFill>
                <a:latin typeface="Abadi" panose="020B0604020104020204" pitchFamily="34" charset="0"/>
              </a:rPr>
              <a:t>DataFrame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Web Scraping: Parsed and cleaned HTML tables using </a:t>
            </a:r>
            <a:r>
              <a:rPr lang="en-US" sz="2000" dirty="0" err="1">
                <a:solidFill>
                  <a:schemeClr val="accent3">
                    <a:lumMod val="25000"/>
                  </a:schemeClr>
                </a:solidFill>
                <a:latin typeface="Abadi" panose="020B0604020104020204" pitchFamily="34" charset="0"/>
              </a:rPr>
              <a:t>BeautifulSoup</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rPr>
              <a:t>Data wrangling Analysis Outputs:</a:t>
            </a:r>
          </a:p>
          <a:p>
            <a:pPr lvl="1"/>
            <a:r>
              <a:rPr lang="en-US" sz="2000" dirty="0">
                <a:solidFill>
                  <a:schemeClr val="accent3">
                    <a:lumMod val="25000"/>
                  </a:schemeClr>
                </a:solidFill>
                <a:latin typeface="Abadi" panose="020B0604020104020204" pitchFamily="34" charset="0"/>
              </a:rPr>
              <a:t>Launches per site</a:t>
            </a:r>
          </a:p>
          <a:p>
            <a:pPr lvl="1"/>
            <a:r>
              <a:rPr lang="en-US" sz="2000" dirty="0">
                <a:solidFill>
                  <a:schemeClr val="accent3">
                    <a:lumMod val="25000"/>
                  </a:schemeClr>
                </a:solidFill>
                <a:latin typeface="Abadi" panose="020B0604020104020204" pitchFamily="34" charset="0"/>
              </a:rPr>
              <a:t>Orbit outcomes</a:t>
            </a:r>
          </a:p>
          <a:p>
            <a:pPr lvl="1"/>
            <a:r>
              <a:rPr lang="en-US" sz="2000" dirty="0">
                <a:solidFill>
                  <a:schemeClr val="accent3">
                    <a:lumMod val="25000"/>
                  </a:schemeClr>
                </a:solidFill>
                <a:latin typeface="Abadi" panose="020B0604020104020204" pitchFamily="34" charset="0"/>
              </a:rPr>
              <a:t>Mission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REST GET request to the SpaceX API endpoint to collect historical launch data. </a:t>
            </a:r>
          </a:p>
          <a:p>
            <a:pPr>
              <a:lnSpc>
                <a:spcPct val="100000"/>
              </a:lnSpc>
              <a:spcBef>
                <a:spcPts val="1400"/>
              </a:spcBef>
            </a:pPr>
            <a:r>
              <a:rPr lang="en-US" sz="2200" dirty="0">
                <a:solidFill>
                  <a:schemeClr val="accent3">
                    <a:lumMod val="25000"/>
                  </a:schemeClr>
                </a:solidFill>
                <a:latin typeface="Abadi" panose="020B0604020104020204" pitchFamily="34" charset="0"/>
              </a:rPr>
              <a:t>Confirmed a successful 200 response, then converted the JSON payload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Cleaned and filtered the data to include only Falcon 9 launches, ensuring it was ready for further analysis.</a:t>
            </a:r>
          </a:p>
          <a:p>
            <a:pPr>
              <a:lnSpc>
                <a:spcPct val="100000"/>
              </a:lnSpc>
              <a:spcBef>
                <a:spcPts val="1400"/>
              </a:spcBef>
            </a:pPr>
            <a:r>
              <a:rPr lang="en-US" sz="2200" dirty="0">
                <a:solidFill>
                  <a:schemeClr val="accent3">
                    <a:lumMod val="25000"/>
                  </a:schemeClr>
                </a:solidFill>
                <a:latin typeface="Abadi"/>
              </a:rPr>
              <a:t>https://github.com/benz-health/Space-X-Space-Race-IBM-Capstone/blob/main/jupyter-labs-spacex-data-collection-api.ipynb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A50A3455-8E30-2BCA-6B26-B751F407307E}"/>
              </a:ext>
            </a:extLst>
          </p:cNvPr>
          <p:cNvSpPr/>
          <p:nvPr/>
        </p:nvSpPr>
        <p:spPr>
          <a:xfrm>
            <a:off x="6096000" y="1940312"/>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Import Libraries</a:t>
            </a:r>
          </a:p>
        </p:txBody>
      </p:sp>
      <p:sp>
        <p:nvSpPr>
          <p:cNvPr id="7" name="Rectangle: Rounded Corners 6">
            <a:extLst>
              <a:ext uri="{FF2B5EF4-FFF2-40B4-BE49-F238E27FC236}">
                <a16:creationId xmlns:a16="http://schemas.microsoft.com/office/drawing/2014/main" id="{3C74ABA0-6D6B-690D-DD5E-032042104031}"/>
              </a:ext>
            </a:extLst>
          </p:cNvPr>
          <p:cNvSpPr/>
          <p:nvPr/>
        </p:nvSpPr>
        <p:spPr>
          <a:xfrm>
            <a:off x="7976334" y="1940312"/>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Define API URL and Perform GET request</a:t>
            </a:r>
          </a:p>
        </p:txBody>
      </p:sp>
      <p:sp>
        <p:nvSpPr>
          <p:cNvPr id="9" name="Rectangle: Rounded Corners 8">
            <a:extLst>
              <a:ext uri="{FF2B5EF4-FFF2-40B4-BE49-F238E27FC236}">
                <a16:creationId xmlns:a16="http://schemas.microsoft.com/office/drawing/2014/main" id="{4B162E25-76AB-B53F-32B7-33970605B2D3}"/>
              </a:ext>
            </a:extLst>
          </p:cNvPr>
          <p:cNvSpPr/>
          <p:nvPr/>
        </p:nvSpPr>
        <p:spPr>
          <a:xfrm>
            <a:off x="9854538" y="1940312"/>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400" dirty="0"/>
              <a:t>Convert JSON response and Normalize</a:t>
            </a:r>
          </a:p>
        </p:txBody>
      </p:sp>
      <p:sp>
        <p:nvSpPr>
          <p:cNvPr id="10" name="Rectangle: Rounded Corners 9">
            <a:extLst>
              <a:ext uri="{FF2B5EF4-FFF2-40B4-BE49-F238E27FC236}">
                <a16:creationId xmlns:a16="http://schemas.microsoft.com/office/drawing/2014/main" id="{1E06C9A7-0518-6C2E-3B25-2806C27C8E79}"/>
              </a:ext>
            </a:extLst>
          </p:cNvPr>
          <p:cNvSpPr/>
          <p:nvPr/>
        </p:nvSpPr>
        <p:spPr>
          <a:xfrm>
            <a:off x="9854537" y="3233756"/>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t>Store as </a:t>
            </a:r>
            <a:r>
              <a:rPr lang="en-US" sz="1600" dirty="0" err="1"/>
              <a:t>DataFrame</a:t>
            </a:r>
            <a:endParaRPr lang="en-US" sz="1600" dirty="0"/>
          </a:p>
        </p:txBody>
      </p:sp>
      <p:sp>
        <p:nvSpPr>
          <p:cNvPr id="11" name="Rectangle: Rounded Corners 10">
            <a:extLst>
              <a:ext uri="{FF2B5EF4-FFF2-40B4-BE49-F238E27FC236}">
                <a16:creationId xmlns:a16="http://schemas.microsoft.com/office/drawing/2014/main" id="{F3D12965-4A18-A794-8D11-740350543CC9}"/>
              </a:ext>
            </a:extLst>
          </p:cNvPr>
          <p:cNvSpPr/>
          <p:nvPr/>
        </p:nvSpPr>
        <p:spPr>
          <a:xfrm>
            <a:off x="7974203" y="3233756"/>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t>Preview and Clean data</a:t>
            </a:r>
          </a:p>
        </p:txBody>
      </p:sp>
      <p:sp>
        <p:nvSpPr>
          <p:cNvPr id="12" name="Rectangle: Rounded Corners 11">
            <a:extLst>
              <a:ext uri="{FF2B5EF4-FFF2-40B4-BE49-F238E27FC236}">
                <a16:creationId xmlns:a16="http://schemas.microsoft.com/office/drawing/2014/main" id="{ADAA8A70-8BBF-0A71-6EE1-59006A999470}"/>
              </a:ext>
            </a:extLst>
          </p:cNvPr>
          <p:cNvSpPr/>
          <p:nvPr/>
        </p:nvSpPr>
        <p:spPr>
          <a:xfrm>
            <a:off x="6093869" y="3228180"/>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t>Filter data: Falcon 9 only</a:t>
            </a:r>
          </a:p>
        </p:txBody>
      </p:sp>
      <p:sp>
        <p:nvSpPr>
          <p:cNvPr id="13" name="Rectangle: Rounded Corners 12">
            <a:extLst>
              <a:ext uri="{FF2B5EF4-FFF2-40B4-BE49-F238E27FC236}">
                <a16:creationId xmlns:a16="http://schemas.microsoft.com/office/drawing/2014/main" id="{3F1F17BA-1E5A-8B08-6DC6-4B7A30F82ED9}"/>
              </a:ext>
            </a:extLst>
          </p:cNvPr>
          <p:cNvSpPr/>
          <p:nvPr/>
        </p:nvSpPr>
        <p:spPr>
          <a:xfrm>
            <a:off x="7972072" y="4641403"/>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t>Clean </a:t>
            </a:r>
            <a:r>
              <a:rPr lang="en-US" sz="1600" dirty="0" err="1"/>
              <a:t>DataFrame</a:t>
            </a:r>
            <a:r>
              <a:rPr lang="en-US" sz="1600" dirty="0"/>
              <a:t> for next steps</a:t>
            </a:r>
          </a:p>
        </p:txBody>
      </p:sp>
      <p:sp>
        <p:nvSpPr>
          <p:cNvPr id="14" name="Rectangle: Rounded Corners 13">
            <a:extLst>
              <a:ext uri="{FF2B5EF4-FFF2-40B4-BE49-F238E27FC236}">
                <a16:creationId xmlns:a16="http://schemas.microsoft.com/office/drawing/2014/main" id="{5800EF68-F282-4CC8-64E0-4B951A668539}"/>
              </a:ext>
            </a:extLst>
          </p:cNvPr>
          <p:cNvSpPr/>
          <p:nvPr/>
        </p:nvSpPr>
        <p:spPr>
          <a:xfrm>
            <a:off x="6096000" y="4641403"/>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Handle missing values using fill or replace functions</a:t>
            </a:r>
          </a:p>
        </p:txBody>
      </p:sp>
      <p:cxnSp>
        <p:nvCxnSpPr>
          <p:cNvPr id="16" name="Straight Arrow Connector 15">
            <a:extLst>
              <a:ext uri="{FF2B5EF4-FFF2-40B4-BE49-F238E27FC236}">
                <a16:creationId xmlns:a16="http://schemas.microsoft.com/office/drawing/2014/main" id="{37A4B933-E268-20CF-459B-11491A20C201}"/>
              </a:ext>
            </a:extLst>
          </p:cNvPr>
          <p:cNvCxnSpPr>
            <a:stCxn id="2" idx="3"/>
            <a:endCxn id="7" idx="1"/>
          </p:cNvCxnSpPr>
          <p:nvPr/>
        </p:nvCxnSpPr>
        <p:spPr>
          <a:xfrm>
            <a:off x="7527073" y="2308303"/>
            <a:ext cx="449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03F754F-D690-B51F-CA7A-364976467959}"/>
              </a:ext>
            </a:extLst>
          </p:cNvPr>
          <p:cNvCxnSpPr>
            <a:stCxn id="7" idx="3"/>
            <a:endCxn id="9" idx="1"/>
          </p:cNvCxnSpPr>
          <p:nvPr/>
        </p:nvCxnSpPr>
        <p:spPr>
          <a:xfrm>
            <a:off x="9407407" y="2308303"/>
            <a:ext cx="4471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6EE9E27-5824-35BA-E29E-9B7E6F24F056}"/>
              </a:ext>
            </a:extLst>
          </p:cNvPr>
          <p:cNvCxnSpPr>
            <a:cxnSpLocks/>
            <a:stCxn id="9" idx="2"/>
            <a:endCxn id="10" idx="0"/>
          </p:cNvCxnSpPr>
          <p:nvPr/>
        </p:nvCxnSpPr>
        <p:spPr>
          <a:xfrm flipH="1">
            <a:off x="10570074" y="2676293"/>
            <a:ext cx="1" cy="557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613940BB-998C-9B46-2C14-11A6058D082F}"/>
              </a:ext>
            </a:extLst>
          </p:cNvPr>
          <p:cNvCxnSpPr>
            <a:cxnSpLocks/>
            <a:stCxn id="10" idx="1"/>
            <a:endCxn id="11" idx="3"/>
          </p:cNvCxnSpPr>
          <p:nvPr/>
        </p:nvCxnSpPr>
        <p:spPr>
          <a:xfrm flipH="1">
            <a:off x="9405276" y="3601747"/>
            <a:ext cx="449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4825E4C-7C76-7024-A600-5FE9935D3DB6}"/>
              </a:ext>
            </a:extLst>
          </p:cNvPr>
          <p:cNvCxnSpPr>
            <a:cxnSpLocks/>
          </p:cNvCxnSpPr>
          <p:nvPr/>
        </p:nvCxnSpPr>
        <p:spPr>
          <a:xfrm flipH="1">
            <a:off x="7527073" y="3620235"/>
            <a:ext cx="449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3761E92-89A1-1DE7-F880-BA18429998CC}"/>
              </a:ext>
            </a:extLst>
          </p:cNvPr>
          <p:cNvCxnSpPr>
            <a:cxnSpLocks/>
            <a:stCxn id="12" idx="2"/>
          </p:cNvCxnSpPr>
          <p:nvPr/>
        </p:nvCxnSpPr>
        <p:spPr>
          <a:xfrm flipH="1">
            <a:off x="6809405" y="3964161"/>
            <a:ext cx="1" cy="6772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2195F80-13B6-D719-AA5E-05768B0ACE68}"/>
              </a:ext>
            </a:extLst>
          </p:cNvPr>
          <p:cNvCxnSpPr/>
          <p:nvPr/>
        </p:nvCxnSpPr>
        <p:spPr>
          <a:xfrm>
            <a:off x="7524942" y="4967722"/>
            <a:ext cx="4492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600" dirty="0" err="1">
                <a:solidFill>
                  <a:schemeClr val="accent3">
                    <a:lumMod val="25000"/>
                  </a:schemeClr>
                </a:solidFill>
                <a:latin typeface="Abadi"/>
              </a:rPr>
              <a:t>BeautifulSoup</a:t>
            </a:r>
            <a:r>
              <a:rPr lang="en-US" sz="1600" dirty="0">
                <a:solidFill>
                  <a:schemeClr val="accent3">
                    <a:lumMod val="25000"/>
                  </a:schemeClr>
                </a:solidFill>
                <a:latin typeface="Abadi"/>
              </a:rPr>
              <a:t> library to scrape the SpaceX launch data directly from the Wikipedia page. </a:t>
            </a:r>
          </a:p>
          <a:p>
            <a:pPr>
              <a:lnSpc>
                <a:spcPct val="100000"/>
              </a:lnSpc>
              <a:spcBef>
                <a:spcPts val="1400"/>
              </a:spcBef>
            </a:pPr>
            <a:r>
              <a:rPr lang="en-US" sz="1600" dirty="0">
                <a:solidFill>
                  <a:schemeClr val="accent3">
                    <a:lumMod val="25000"/>
                  </a:schemeClr>
                </a:solidFill>
                <a:latin typeface="Abadi"/>
              </a:rPr>
              <a:t>HTTP GET request to retrieve the HTML, parsed with </a:t>
            </a:r>
            <a:r>
              <a:rPr lang="en-US" sz="1600" dirty="0" err="1">
                <a:solidFill>
                  <a:schemeClr val="accent3">
                    <a:lumMod val="25000"/>
                  </a:schemeClr>
                </a:solidFill>
                <a:latin typeface="Abadi"/>
              </a:rPr>
              <a:t>BeautifulSoup</a:t>
            </a:r>
            <a:r>
              <a:rPr lang="en-US" sz="1600" dirty="0">
                <a:solidFill>
                  <a:schemeClr val="accent3">
                    <a:lumMod val="25000"/>
                  </a:schemeClr>
                </a:solidFill>
                <a:latin typeface="Abadi"/>
              </a:rPr>
              <a:t> to locate and extract the third launch table containing all mission records.</a:t>
            </a:r>
          </a:p>
          <a:p>
            <a:pPr>
              <a:lnSpc>
                <a:spcPct val="100000"/>
              </a:lnSpc>
              <a:spcBef>
                <a:spcPts val="1400"/>
              </a:spcBef>
            </a:pPr>
            <a:r>
              <a:rPr lang="en-US" sz="1600" dirty="0">
                <a:solidFill>
                  <a:schemeClr val="accent3">
                    <a:lumMod val="25000"/>
                  </a:schemeClr>
                </a:solidFill>
                <a:latin typeface="Abadi"/>
              </a:rPr>
              <a:t>The extracted rows were cleaned, formatted, and converted into a Pandas </a:t>
            </a:r>
            <a:r>
              <a:rPr lang="en-US" sz="1600" dirty="0" err="1">
                <a:solidFill>
                  <a:schemeClr val="accent3">
                    <a:lumMod val="25000"/>
                  </a:schemeClr>
                </a:solidFill>
                <a:latin typeface="Abadi"/>
              </a:rPr>
              <a:t>DataFrame</a:t>
            </a:r>
            <a:r>
              <a:rPr lang="en-US" sz="1600" dirty="0">
                <a:solidFill>
                  <a:schemeClr val="accent3">
                    <a:lumMod val="25000"/>
                  </a:schemeClr>
                </a:solidFill>
                <a:latin typeface="Abadi"/>
              </a:rPr>
              <a:t> for structured analysis alongside the API data.</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https://github.com/benz-health/Space-X-Space-Race-IBM-Capstone/blob/main/jupyter-labs-webscraping.ipynb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B1137C05-0D49-82D4-A056-2FC09798CF2C}"/>
              </a:ext>
            </a:extLst>
          </p:cNvPr>
          <p:cNvSpPr/>
          <p:nvPr/>
        </p:nvSpPr>
        <p:spPr>
          <a:xfrm>
            <a:off x="6096000" y="1940312"/>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Import Libraries</a:t>
            </a:r>
          </a:p>
        </p:txBody>
      </p:sp>
      <p:sp>
        <p:nvSpPr>
          <p:cNvPr id="7" name="Rectangle: Rounded Corners 6">
            <a:extLst>
              <a:ext uri="{FF2B5EF4-FFF2-40B4-BE49-F238E27FC236}">
                <a16:creationId xmlns:a16="http://schemas.microsoft.com/office/drawing/2014/main" id="{EC610D6F-AB88-BB74-896B-8D482D0E837C}"/>
              </a:ext>
            </a:extLst>
          </p:cNvPr>
          <p:cNvSpPr/>
          <p:nvPr/>
        </p:nvSpPr>
        <p:spPr>
          <a:xfrm>
            <a:off x="7925225" y="1940311"/>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Define Target URL: Wiki of SpaceX Launch data</a:t>
            </a:r>
          </a:p>
        </p:txBody>
      </p:sp>
      <p:sp>
        <p:nvSpPr>
          <p:cNvPr id="8" name="Rectangle: Rounded Corners 7">
            <a:extLst>
              <a:ext uri="{FF2B5EF4-FFF2-40B4-BE49-F238E27FC236}">
                <a16:creationId xmlns:a16="http://schemas.microsoft.com/office/drawing/2014/main" id="{56485E87-9D40-0EC1-5D6D-0F05570E4163}"/>
              </a:ext>
            </a:extLst>
          </p:cNvPr>
          <p:cNvSpPr/>
          <p:nvPr/>
        </p:nvSpPr>
        <p:spPr>
          <a:xfrm>
            <a:off x="9754450" y="1940310"/>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t>Send HTTP GET request using URL</a:t>
            </a:r>
          </a:p>
        </p:txBody>
      </p:sp>
      <p:sp>
        <p:nvSpPr>
          <p:cNvPr id="9" name="Rectangle: Rounded Corners 8">
            <a:extLst>
              <a:ext uri="{FF2B5EF4-FFF2-40B4-BE49-F238E27FC236}">
                <a16:creationId xmlns:a16="http://schemas.microsoft.com/office/drawing/2014/main" id="{4045B9DC-DDA4-0325-3715-CB1380DE1FE1}"/>
              </a:ext>
            </a:extLst>
          </p:cNvPr>
          <p:cNvSpPr/>
          <p:nvPr/>
        </p:nvSpPr>
        <p:spPr>
          <a:xfrm>
            <a:off x="9754449" y="3202458"/>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t>Create </a:t>
            </a:r>
            <a:r>
              <a:rPr lang="en-US" sz="1600" dirty="0" err="1"/>
              <a:t>BeautifulSoup</a:t>
            </a:r>
            <a:r>
              <a:rPr lang="en-US" sz="1600" dirty="0"/>
              <a:t> object</a:t>
            </a:r>
          </a:p>
        </p:txBody>
      </p:sp>
      <p:sp>
        <p:nvSpPr>
          <p:cNvPr id="10" name="Rectangle: Rounded Corners 9">
            <a:extLst>
              <a:ext uri="{FF2B5EF4-FFF2-40B4-BE49-F238E27FC236}">
                <a16:creationId xmlns:a16="http://schemas.microsoft.com/office/drawing/2014/main" id="{E38BA8F0-99D5-458D-52C0-2549905F4771}"/>
              </a:ext>
            </a:extLst>
          </p:cNvPr>
          <p:cNvSpPr/>
          <p:nvPr/>
        </p:nvSpPr>
        <p:spPr>
          <a:xfrm>
            <a:off x="7925224" y="3202458"/>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Final all &lt;table&gt; elements and Select the correct table</a:t>
            </a:r>
          </a:p>
        </p:txBody>
      </p:sp>
      <p:sp>
        <p:nvSpPr>
          <p:cNvPr id="12" name="Rectangle: Rounded Corners 11">
            <a:extLst>
              <a:ext uri="{FF2B5EF4-FFF2-40B4-BE49-F238E27FC236}">
                <a16:creationId xmlns:a16="http://schemas.microsoft.com/office/drawing/2014/main" id="{340B61BD-09EB-704B-A3B9-DBC2C3138387}"/>
              </a:ext>
            </a:extLst>
          </p:cNvPr>
          <p:cNvSpPr/>
          <p:nvPr/>
        </p:nvSpPr>
        <p:spPr>
          <a:xfrm>
            <a:off x="6096000" y="3202457"/>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Extract column headers and Loop through rows to extract data cells</a:t>
            </a:r>
          </a:p>
        </p:txBody>
      </p:sp>
      <p:sp>
        <p:nvSpPr>
          <p:cNvPr id="13" name="Rectangle: Rounded Corners 12">
            <a:extLst>
              <a:ext uri="{FF2B5EF4-FFF2-40B4-BE49-F238E27FC236}">
                <a16:creationId xmlns:a16="http://schemas.microsoft.com/office/drawing/2014/main" id="{B75D2EA3-EEF8-BAB5-F76D-6A94DEA860E0}"/>
              </a:ext>
            </a:extLst>
          </p:cNvPr>
          <p:cNvSpPr/>
          <p:nvPr/>
        </p:nvSpPr>
        <p:spPr>
          <a:xfrm>
            <a:off x="6095999" y="4490627"/>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Clean data (strip tags, remove None, convert dates)</a:t>
            </a:r>
          </a:p>
        </p:txBody>
      </p:sp>
      <p:sp>
        <p:nvSpPr>
          <p:cNvPr id="14" name="Rectangle: Rounded Corners 13">
            <a:extLst>
              <a:ext uri="{FF2B5EF4-FFF2-40B4-BE49-F238E27FC236}">
                <a16:creationId xmlns:a16="http://schemas.microsoft.com/office/drawing/2014/main" id="{536CF7E0-2A35-D3FA-98FB-614A71DBF047}"/>
              </a:ext>
            </a:extLst>
          </p:cNvPr>
          <p:cNvSpPr/>
          <p:nvPr/>
        </p:nvSpPr>
        <p:spPr>
          <a:xfrm>
            <a:off x="7925223" y="4490627"/>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Store extracted data in a dictionary</a:t>
            </a:r>
          </a:p>
        </p:txBody>
      </p:sp>
      <p:sp>
        <p:nvSpPr>
          <p:cNvPr id="15" name="Rectangle: Rounded Corners 14">
            <a:extLst>
              <a:ext uri="{FF2B5EF4-FFF2-40B4-BE49-F238E27FC236}">
                <a16:creationId xmlns:a16="http://schemas.microsoft.com/office/drawing/2014/main" id="{98547762-4DD8-92B4-EFD3-75E4444372E0}"/>
              </a:ext>
            </a:extLst>
          </p:cNvPr>
          <p:cNvSpPr/>
          <p:nvPr/>
        </p:nvSpPr>
        <p:spPr>
          <a:xfrm>
            <a:off x="9754450" y="4490627"/>
            <a:ext cx="1431073" cy="73598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Convert dictionary to </a:t>
            </a:r>
            <a:r>
              <a:rPr lang="en-US" sz="1200" dirty="0" err="1"/>
              <a:t>DataFrame</a:t>
            </a:r>
            <a:r>
              <a:rPr lang="en-US" sz="1200" dirty="0"/>
              <a:t> for next analysis</a:t>
            </a:r>
          </a:p>
        </p:txBody>
      </p:sp>
      <p:cxnSp>
        <p:nvCxnSpPr>
          <p:cNvPr id="17" name="Straight Arrow Connector 16">
            <a:extLst>
              <a:ext uri="{FF2B5EF4-FFF2-40B4-BE49-F238E27FC236}">
                <a16:creationId xmlns:a16="http://schemas.microsoft.com/office/drawing/2014/main" id="{60DDB636-8D25-6051-5EF5-234D16554172}"/>
              </a:ext>
            </a:extLst>
          </p:cNvPr>
          <p:cNvCxnSpPr>
            <a:stCxn id="5" idx="3"/>
            <a:endCxn id="7" idx="1"/>
          </p:cNvCxnSpPr>
          <p:nvPr/>
        </p:nvCxnSpPr>
        <p:spPr>
          <a:xfrm flipV="1">
            <a:off x="7527073" y="2308302"/>
            <a:ext cx="398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D924522-C14F-4B34-B0FC-0309DB692167}"/>
              </a:ext>
            </a:extLst>
          </p:cNvPr>
          <p:cNvCxnSpPr>
            <a:cxnSpLocks/>
            <a:stCxn id="7" idx="3"/>
            <a:endCxn id="8" idx="1"/>
          </p:cNvCxnSpPr>
          <p:nvPr/>
        </p:nvCxnSpPr>
        <p:spPr>
          <a:xfrm flipV="1">
            <a:off x="9356298" y="2308301"/>
            <a:ext cx="398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43F00A7-553F-5756-F2C6-5AFB32FC03E6}"/>
              </a:ext>
            </a:extLst>
          </p:cNvPr>
          <p:cNvCxnSpPr/>
          <p:nvPr/>
        </p:nvCxnSpPr>
        <p:spPr>
          <a:xfrm flipV="1">
            <a:off x="7513733" y="4858617"/>
            <a:ext cx="398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99902D3-8A4B-F0CC-CDAA-6D0F07434B2B}"/>
              </a:ext>
            </a:extLst>
          </p:cNvPr>
          <p:cNvCxnSpPr>
            <a:cxnSpLocks/>
            <a:stCxn id="14" idx="3"/>
            <a:endCxn id="15" idx="1"/>
          </p:cNvCxnSpPr>
          <p:nvPr/>
        </p:nvCxnSpPr>
        <p:spPr>
          <a:xfrm>
            <a:off x="9356296" y="4858618"/>
            <a:ext cx="3981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AA4E728-466F-8CF9-5E2B-08603922018D}"/>
              </a:ext>
            </a:extLst>
          </p:cNvPr>
          <p:cNvCxnSpPr>
            <a:stCxn id="8" idx="2"/>
            <a:endCxn id="9" idx="0"/>
          </p:cNvCxnSpPr>
          <p:nvPr/>
        </p:nvCxnSpPr>
        <p:spPr>
          <a:xfrm flipH="1">
            <a:off x="10469986" y="2676291"/>
            <a:ext cx="1" cy="526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A2DB7AAC-6545-BCB1-6E08-C1E7F6BB2D07}"/>
              </a:ext>
            </a:extLst>
          </p:cNvPr>
          <p:cNvCxnSpPr>
            <a:cxnSpLocks/>
            <a:stCxn id="12" idx="2"/>
            <a:endCxn id="13" idx="0"/>
          </p:cNvCxnSpPr>
          <p:nvPr/>
        </p:nvCxnSpPr>
        <p:spPr>
          <a:xfrm flipH="1">
            <a:off x="6811536" y="3938438"/>
            <a:ext cx="1" cy="552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95A6DE2-22B5-D327-8ED9-71CECA70958B}"/>
              </a:ext>
            </a:extLst>
          </p:cNvPr>
          <p:cNvCxnSpPr>
            <a:stCxn id="9" idx="1"/>
            <a:endCxn id="10" idx="3"/>
          </p:cNvCxnSpPr>
          <p:nvPr/>
        </p:nvCxnSpPr>
        <p:spPr>
          <a:xfrm flipH="1">
            <a:off x="9356297" y="3570449"/>
            <a:ext cx="3981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90931CC-45AC-1D09-D2AF-3BF598EB6AB1}"/>
              </a:ext>
            </a:extLst>
          </p:cNvPr>
          <p:cNvCxnSpPr>
            <a:cxnSpLocks/>
            <a:stCxn id="10" idx="1"/>
            <a:endCxn id="12" idx="3"/>
          </p:cNvCxnSpPr>
          <p:nvPr/>
        </p:nvCxnSpPr>
        <p:spPr>
          <a:xfrm flipH="1" flipV="1">
            <a:off x="7527073" y="3570448"/>
            <a:ext cx="39815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142f98c-63d1-4d14-9846-3b5b9878f9e7">
      <Terms xmlns="http://schemas.microsoft.com/office/infopath/2007/PartnerControls"/>
    </lcf76f155ced4ddcb4097134ff3c332f>
    <TaxCatchAll xmlns="24b827c4-4f9c-406c-afaa-da6ad16dd59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E0AEE8A64E0840BCE5125EF338E402" ma:contentTypeVersion="16" ma:contentTypeDescription="Create a new document." ma:contentTypeScope="" ma:versionID="060becd023e2238424b4a836b8b1234e">
  <xsd:schema xmlns:xsd="http://www.w3.org/2001/XMLSchema" xmlns:xs="http://www.w3.org/2001/XMLSchema" xmlns:p="http://schemas.microsoft.com/office/2006/metadata/properties" xmlns:ns2="1142f98c-63d1-4d14-9846-3b5b9878f9e7" xmlns:ns3="24b827c4-4f9c-406c-afaa-da6ad16dd594" targetNamespace="http://schemas.microsoft.com/office/2006/metadata/properties" ma:root="true" ma:fieldsID="b61b6551a9c5bcc6948326ec86bdaa6d" ns2:_="" ns3:_="">
    <xsd:import namespace="1142f98c-63d1-4d14-9846-3b5b9878f9e7"/>
    <xsd:import namespace="24b827c4-4f9c-406c-afaa-da6ad16dd59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ObjectDetectorVersions" minOccurs="0"/>
                <xsd:element ref="ns2:MediaServiceSearchProperties"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42f98c-63d1-4d14-9846-3b5b9878f9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076c92c8-f900-4fbc-aec4-37c242af99a3"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4b827c4-4f9c-406c-afaa-da6ad16dd59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8e615a94-ed74-4c38-8ae8-65f13b932f44}" ma:internalName="TaxCatchAll" ma:showField="CatchAllData" ma:web="24b827c4-4f9c-406c-afaa-da6ad16dd5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 ds:uri="1142f98c-63d1-4d14-9846-3b5b9878f9e7"/>
    <ds:schemaRef ds:uri="24b827c4-4f9c-406c-afaa-da6ad16dd594"/>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AEF548A7-141A-47B9-97AB-B2CF690A6F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42f98c-63d1-4d14-9846-3b5b9878f9e7"/>
    <ds:schemaRef ds:uri="24b827c4-4f9c-406c-afaa-da6ad16dd5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2815</TotalTime>
  <Words>2417</Words>
  <Application>Microsoft Office PowerPoint</Application>
  <PresentationFormat>Widescreen</PresentationFormat>
  <Paragraphs>215</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Benjamin Zoet</cp:lastModifiedBy>
  <cp:revision>199</cp:revision>
  <dcterms:created xsi:type="dcterms:W3CDTF">2021-04-29T18:58:34Z</dcterms:created>
  <dcterms:modified xsi:type="dcterms:W3CDTF">2025-11-18T00:05:30Z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0x01010056E0AEE8A64E0840BCE5125EF338E402</vt:lpwstr>
  </property>
  <property fmtid="{D5CDD505-2E9C-101B-9397-08002B2CF9AE}" pid="3" name="MediaServiceImageTags">
    <vt:lpwstr/>
  </property>
</Properties>
</file>